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1" r:id="rId7"/>
    <p:sldId id="262" r:id="rId8"/>
    <p:sldId id="260" r:id="rId9"/>
    <p:sldId id="263" r:id="rId10"/>
    <p:sldId id="265" r:id="rId11"/>
    <p:sldId id="267" r:id="rId1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22B255-D297-4EB2-87B2-77C051453348}" type="doc">
      <dgm:prSet loTypeId="urn:microsoft.com/office/officeart/2005/8/layout/vList5" loCatId="list" qsTypeId="urn:microsoft.com/office/officeart/2005/8/quickstyle/3d2" qsCatId="3D" csTypeId="urn:microsoft.com/office/officeart/2005/8/colors/accent2_5" csCatId="accent2" phldr="1"/>
      <dgm:spPr/>
      <dgm:t>
        <a:bodyPr/>
        <a:lstStyle/>
        <a:p>
          <a:endParaRPr lang="nb-NO"/>
        </a:p>
      </dgm:t>
    </dgm:pt>
    <dgm:pt modelId="{A7265E10-5BDC-4207-A7FC-FBB2BA4D7250}">
      <dgm:prSet custT="1"/>
      <dgm:spPr/>
      <dgm:t>
        <a:bodyPr/>
        <a:lstStyle/>
        <a:p>
          <a:pPr rtl="0"/>
          <a:r>
            <a:rPr lang="en-US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Evolution Phases of the Iraqi “Model” Service Contract</a:t>
          </a:r>
          <a:endParaRPr lang="nb-NO" sz="2800" i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9562CDD-3BA2-410D-92A0-E7B9245004E8}" type="parTrans" cxnId="{2D797E14-7A58-4F27-9BD5-DC4170EB4A93}">
      <dgm:prSet/>
      <dgm:spPr/>
      <dgm:t>
        <a:bodyPr/>
        <a:lstStyle/>
        <a:p>
          <a:endParaRPr lang="nb-NO" sz="2800" i="1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9DE9229-3806-43BE-B8FB-8388D0E20646}" type="sibTrans" cxnId="{2D797E14-7A58-4F27-9BD5-DC4170EB4A93}">
      <dgm:prSet/>
      <dgm:spPr/>
      <dgm:t>
        <a:bodyPr/>
        <a:lstStyle/>
        <a:p>
          <a:endParaRPr lang="nb-NO" sz="2800" i="1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08DE234-0252-463F-B62E-DF777B33B267}">
      <dgm:prSet custT="1"/>
      <dgm:spPr/>
      <dgm:t>
        <a:bodyPr/>
        <a:lstStyle/>
        <a:p>
          <a:pPr rtl="0"/>
          <a:r>
            <a:rPr lang="en-US" sz="2800" b="1" i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Legal, Regulatory and Procedural Regime</a:t>
          </a:r>
          <a:endParaRPr lang="nb-NO" sz="2800" i="1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74F149D-CC9B-4376-8A05-1910070968ED}" type="parTrans" cxnId="{C2CFAA70-F8E5-45AB-B2FF-F1BD2A68B69B}">
      <dgm:prSet/>
      <dgm:spPr/>
      <dgm:t>
        <a:bodyPr/>
        <a:lstStyle/>
        <a:p>
          <a:endParaRPr lang="nb-NO" sz="2800" i="1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F6BAAEA-1B60-4D07-A1AB-2497D071F78E}" type="sibTrans" cxnId="{C2CFAA70-F8E5-45AB-B2FF-F1BD2A68B69B}">
      <dgm:prSet/>
      <dgm:spPr/>
      <dgm:t>
        <a:bodyPr/>
        <a:lstStyle/>
        <a:p>
          <a:endParaRPr lang="nb-NO" sz="2800" i="1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B37C6CF-4F9D-43F9-8733-B24E353C7344}">
      <dgm:prSet custT="1"/>
      <dgm:spPr/>
      <dgm:t>
        <a:bodyPr/>
        <a:lstStyle/>
        <a:p>
          <a:pPr rtl="0"/>
          <a:r>
            <a:rPr lang="en-US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Fiscal Terms and Conditions</a:t>
          </a:r>
          <a:endParaRPr lang="nb-NO" sz="2800" i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E76B11F-8AAF-4AFD-87FB-B7F74B98B6E4}" type="parTrans" cxnId="{DB5E949C-B451-4A3F-98A8-16A032F00F86}">
      <dgm:prSet/>
      <dgm:spPr/>
      <dgm:t>
        <a:bodyPr/>
        <a:lstStyle/>
        <a:p>
          <a:endParaRPr lang="nb-NO" sz="2800" i="1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624C95A-9242-4FFF-B9CD-87766E9F3851}" type="sibTrans" cxnId="{DB5E949C-B451-4A3F-98A8-16A032F00F86}">
      <dgm:prSet/>
      <dgm:spPr/>
      <dgm:t>
        <a:bodyPr/>
        <a:lstStyle/>
        <a:p>
          <a:endParaRPr lang="nb-NO" sz="2800" i="1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77612DD-A4FC-4C7A-B843-B02C0C42D2E8}">
      <dgm:prSet custT="1"/>
      <dgm:spPr/>
      <dgm:t>
        <a:bodyPr/>
        <a:lstStyle/>
        <a:p>
          <a:pPr rtl="0"/>
          <a:r>
            <a:rPr lang="en-US" sz="2800" b="1" i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Main Features of the Model Service Contract</a:t>
          </a:r>
          <a:endParaRPr lang="nb-NO" sz="2800" i="1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5701815-440C-496B-9D87-12B09DBB7C10}" type="parTrans" cxnId="{300B194A-9AF6-4BBA-ABD8-A5EF7A8A6E9B}">
      <dgm:prSet/>
      <dgm:spPr/>
      <dgm:t>
        <a:bodyPr/>
        <a:lstStyle/>
        <a:p>
          <a:endParaRPr lang="nb-NO" sz="2800" i="1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31F927D-1994-4FF5-ABD3-4EA56C296B45}" type="sibTrans" cxnId="{300B194A-9AF6-4BBA-ABD8-A5EF7A8A6E9B}">
      <dgm:prSet/>
      <dgm:spPr/>
      <dgm:t>
        <a:bodyPr/>
        <a:lstStyle/>
        <a:p>
          <a:endParaRPr lang="nb-NO" sz="2800" i="1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59E5B0A-6474-401D-BF30-B54587CF74D2}">
      <dgm:prSet custT="1"/>
      <dgm:spPr/>
      <dgm:t>
        <a:bodyPr/>
        <a:lstStyle/>
        <a:p>
          <a:pPr rtl="0"/>
          <a:r>
            <a:rPr lang="en-US" sz="2800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New Development in the Model Contract (of BR4)</a:t>
          </a:r>
          <a:endParaRPr lang="nb-NO" sz="2800" i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F3A79A9-37D9-4EAF-B10A-83A270ED6C22}" type="parTrans" cxnId="{4903BB1F-B0A6-4389-A3C0-A9BDB24D7D7E}">
      <dgm:prSet/>
      <dgm:spPr/>
      <dgm:t>
        <a:bodyPr/>
        <a:lstStyle/>
        <a:p>
          <a:endParaRPr lang="nb-NO" sz="2800" i="1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483C907-CE9D-420A-9DB0-00752B39CE49}" type="sibTrans" cxnId="{4903BB1F-B0A6-4389-A3C0-A9BDB24D7D7E}">
      <dgm:prSet/>
      <dgm:spPr/>
      <dgm:t>
        <a:bodyPr/>
        <a:lstStyle/>
        <a:p>
          <a:endParaRPr lang="nb-NO" sz="2800" i="1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176F8E9-3A7F-4A32-B007-FBF0E4CB5C1C}">
      <dgm:prSet custT="1"/>
      <dgm:spPr/>
      <dgm:t>
        <a:bodyPr/>
        <a:lstStyle/>
        <a:p>
          <a:pPr rtl="0"/>
          <a:r>
            <a:rPr lang="en-GB" sz="2800" b="1" i="1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Pending Issues &amp; Conclusions</a:t>
          </a:r>
          <a:endParaRPr lang="nb-NO" sz="2800" i="1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87B5C1A-8387-4ACB-A75C-9CB864F11610}" type="parTrans" cxnId="{E7A847B4-C4E3-4D5E-8E18-43C11A8A8F69}">
      <dgm:prSet/>
      <dgm:spPr/>
      <dgm:t>
        <a:bodyPr/>
        <a:lstStyle/>
        <a:p>
          <a:endParaRPr lang="nb-NO" sz="2800" i="1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7A73360-E330-4D5E-82A8-8F3A6FEE6BAF}" type="sibTrans" cxnId="{E7A847B4-C4E3-4D5E-8E18-43C11A8A8F69}">
      <dgm:prSet/>
      <dgm:spPr/>
      <dgm:t>
        <a:bodyPr/>
        <a:lstStyle/>
        <a:p>
          <a:endParaRPr lang="nb-NO" sz="2800" i="1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4117FB7-5717-4160-95B8-B64283EB92D4}" type="pres">
      <dgm:prSet presAssocID="{4322B255-D297-4EB2-87B2-77C05145334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D1D95C0A-B587-41C2-BCAB-5B70AACBA642}" type="pres">
      <dgm:prSet presAssocID="{A7265E10-5BDC-4207-A7FC-FBB2BA4D7250}" presName="linNode" presStyleCnt="0"/>
      <dgm:spPr/>
    </dgm:pt>
    <dgm:pt modelId="{47349CC7-5F8A-48B9-9DDD-3E25CA93B078}" type="pres">
      <dgm:prSet presAssocID="{A7265E10-5BDC-4207-A7FC-FBB2BA4D7250}" presName="parentText" presStyleLbl="node1" presStyleIdx="0" presStyleCnt="6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B272A4FC-B355-4DA9-9698-B99AD3CDF8A6}" type="pres">
      <dgm:prSet presAssocID="{39DE9229-3806-43BE-B8FB-8388D0E20646}" presName="sp" presStyleCnt="0"/>
      <dgm:spPr/>
    </dgm:pt>
    <dgm:pt modelId="{209570BB-8DDD-4807-8F10-ED599A7FB1F9}" type="pres">
      <dgm:prSet presAssocID="{F08DE234-0252-463F-B62E-DF777B33B267}" presName="linNode" presStyleCnt="0"/>
      <dgm:spPr/>
    </dgm:pt>
    <dgm:pt modelId="{523116F4-0452-43D7-ACAC-948C9ECB8032}" type="pres">
      <dgm:prSet presAssocID="{F08DE234-0252-463F-B62E-DF777B33B267}" presName="parentText" presStyleLbl="node1" presStyleIdx="1" presStyleCnt="6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C2D10436-6330-4D7E-A8F2-021A8ECC2325}" type="pres">
      <dgm:prSet presAssocID="{DF6BAAEA-1B60-4D07-A1AB-2497D071F78E}" presName="sp" presStyleCnt="0"/>
      <dgm:spPr/>
    </dgm:pt>
    <dgm:pt modelId="{0262A7FF-11ED-4F3C-BCF1-25FC683F5434}" type="pres">
      <dgm:prSet presAssocID="{3B37C6CF-4F9D-43F9-8733-B24E353C7344}" presName="linNode" presStyleCnt="0"/>
      <dgm:spPr/>
    </dgm:pt>
    <dgm:pt modelId="{E38A875A-FDE4-4491-9E34-9750B7031E43}" type="pres">
      <dgm:prSet presAssocID="{3B37C6CF-4F9D-43F9-8733-B24E353C7344}" presName="parentText" presStyleLbl="node1" presStyleIdx="2" presStyleCnt="6" custScaleX="277778" custLinFactNeighborX="85282" custLinFactNeighborY="2713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76B8F344-449E-4913-AFE7-EC5D6EDB9B6E}" type="pres">
      <dgm:prSet presAssocID="{A624C95A-9242-4FFF-B9CD-87766E9F3851}" presName="sp" presStyleCnt="0"/>
      <dgm:spPr/>
    </dgm:pt>
    <dgm:pt modelId="{381B6C4D-0E7B-40BA-B91F-D7F184291DAF}" type="pres">
      <dgm:prSet presAssocID="{177612DD-A4FC-4C7A-B843-B02C0C42D2E8}" presName="linNode" presStyleCnt="0"/>
      <dgm:spPr/>
    </dgm:pt>
    <dgm:pt modelId="{56DD5307-E6C8-4C9F-B3EF-9A7A01DFFB47}" type="pres">
      <dgm:prSet presAssocID="{177612DD-A4FC-4C7A-B843-B02C0C42D2E8}" presName="parentText" presStyleLbl="node1" presStyleIdx="3" presStyleCnt="6" custScaleX="277778" custLinFactNeighborX="82851" custLinFactNeighborY="-2795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BEBCAF15-7B1F-4ACF-B5FB-4C3FFB37D2BF}" type="pres">
      <dgm:prSet presAssocID="{B31F927D-1994-4FF5-ABD3-4EA56C296B45}" presName="sp" presStyleCnt="0"/>
      <dgm:spPr/>
    </dgm:pt>
    <dgm:pt modelId="{649CEF4B-9631-438D-BBF8-6BEB28E291CF}" type="pres">
      <dgm:prSet presAssocID="{559E5B0A-6474-401D-BF30-B54587CF74D2}" presName="linNode" presStyleCnt="0"/>
      <dgm:spPr/>
    </dgm:pt>
    <dgm:pt modelId="{954612DF-2734-49FA-B763-DA0802F46ACF}" type="pres">
      <dgm:prSet presAssocID="{559E5B0A-6474-401D-BF30-B54587CF74D2}" presName="parentText" presStyleLbl="node1" presStyleIdx="4" presStyleCnt="6" custScaleX="277778" custLinFactNeighborX="95004" custLinFactNeighborY="1647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94BCB370-6387-455F-A188-BE15AA860954}" type="pres">
      <dgm:prSet presAssocID="{D483C907-CE9D-420A-9DB0-00752B39CE49}" presName="sp" presStyleCnt="0"/>
      <dgm:spPr/>
    </dgm:pt>
    <dgm:pt modelId="{2432532C-A7F1-4210-8C31-730AE084E138}" type="pres">
      <dgm:prSet presAssocID="{3176F8E9-3A7F-4A32-B007-FBF0E4CB5C1C}" presName="linNode" presStyleCnt="0"/>
      <dgm:spPr/>
    </dgm:pt>
    <dgm:pt modelId="{065ADD14-11B2-4DE4-A53C-50634DB7CDD4}" type="pres">
      <dgm:prSet presAssocID="{3176F8E9-3A7F-4A32-B007-FBF0E4CB5C1C}" presName="parentText" presStyleLbl="node1" presStyleIdx="5" presStyleCnt="6" custScaleX="277778" custLinFactNeighborX="99865" custLinFactNeighborY="-3861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B508D51D-F8A7-4E06-B334-B53BE8B3AD7A}" type="presOf" srcId="{559E5B0A-6474-401D-BF30-B54587CF74D2}" destId="{954612DF-2734-49FA-B763-DA0802F46ACF}" srcOrd="0" destOrd="0" presId="urn:microsoft.com/office/officeart/2005/8/layout/vList5"/>
    <dgm:cxn modelId="{DB08243E-3154-4FFA-89AF-6DA88DE45B47}" type="presOf" srcId="{3B37C6CF-4F9D-43F9-8733-B24E353C7344}" destId="{E38A875A-FDE4-4491-9E34-9750B7031E43}" srcOrd="0" destOrd="0" presId="urn:microsoft.com/office/officeart/2005/8/layout/vList5"/>
    <dgm:cxn modelId="{BF498331-0F5A-4B54-B618-94A8A5B97AD6}" type="presOf" srcId="{4322B255-D297-4EB2-87B2-77C051453348}" destId="{24117FB7-5717-4160-95B8-B64283EB92D4}" srcOrd="0" destOrd="0" presId="urn:microsoft.com/office/officeart/2005/8/layout/vList5"/>
    <dgm:cxn modelId="{746A2F58-5846-4E86-9386-2D78C3153282}" type="presOf" srcId="{A7265E10-5BDC-4207-A7FC-FBB2BA4D7250}" destId="{47349CC7-5F8A-48B9-9DDD-3E25CA93B078}" srcOrd="0" destOrd="0" presId="urn:microsoft.com/office/officeart/2005/8/layout/vList5"/>
    <dgm:cxn modelId="{C2CFAA70-F8E5-45AB-B2FF-F1BD2A68B69B}" srcId="{4322B255-D297-4EB2-87B2-77C051453348}" destId="{F08DE234-0252-463F-B62E-DF777B33B267}" srcOrd="1" destOrd="0" parTransId="{F74F149D-CC9B-4376-8A05-1910070968ED}" sibTransId="{DF6BAAEA-1B60-4D07-A1AB-2497D071F78E}"/>
    <dgm:cxn modelId="{DB5E949C-B451-4A3F-98A8-16A032F00F86}" srcId="{4322B255-D297-4EB2-87B2-77C051453348}" destId="{3B37C6CF-4F9D-43F9-8733-B24E353C7344}" srcOrd="2" destOrd="0" parTransId="{7E76B11F-8AAF-4AFD-87FB-B7F74B98B6E4}" sibTransId="{A624C95A-9242-4FFF-B9CD-87766E9F3851}"/>
    <dgm:cxn modelId="{4903BB1F-B0A6-4389-A3C0-A9BDB24D7D7E}" srcId="{4322B255-D297-4EB2-87B2-77C051453348}" destId="{559E5B0A-6474-401D-BF30-B54587CF74D2}" srcOrd="4" destOrd="0" parTransId="{1F3A79A9-37D9-4EAF-B10A-83A270ED6C22}" sibTransId="{D483C907-CE9D-420A-9DB0-00752B39CE49}"/>
    <dgm:cxn modelId="{25AF5441-A8F1-46C6-AC02-6F679DB53E56}" type="presOf" srcId="{F08DE234-0252-463F-B62E-DF777B33B267}" destId="{523116F4-0452-43D7-ACAC-948C9ECB8032}" srcOrd="0" destOrd="0" presId="urn:microsoft.com/office/officeart/2005/8/layout/vList5"/>
    <dgm:cxn modelId="{195D40AC-1A5C-430D-8355-BDAC3367AAA5}" type="presOf" srcId="{177612DD-A4FC-4C7A-B843-B02C0C42D2E8}" destId="{56DD5307-E6C8-4C9F-B3EF-9A7A01DFFB47}" srcOrd="0" destOrd="0" presId="urn:microsoft.com/office/officeart/2005/8/layout/vList5"/>
    <dgm:cxn modelId="{300B194A-9AF6-4BBA-ABD8-A5EF7A8A6E9B}" srcId="{4322B255-D297-4EB2-87B2-77C051453348}" destId="{177612DD-A4FC-4C7A-B843-B02C0C42D2E8}" srcOrd="3" destOrd="0" parTransId="{85701815-440C-496B-9D87-12B09DBB7C10}" sibTransId="{B31F927D-1994-4FF5-ABD3-4EA56C296B45}"/>
    <dgm:cxn modelId="{E7A847B4-C4E3-4D5E-8E18-43C11A8A8F69}" srcId="{4322B255-D297-4EB2-87B2-77C051453348}" destId="{3176F8E9-3A7F-4A32-B007-FBF0E4CB5C1C}" srcOrd="5" destOrd="0" parTransId="{987B5C1A-8387-4ACB-A75C-9CB864F11610}" sibTransId="{27A73360-E330-4D5E-82A8-8F3A6FEE6BAF}"/>
    <dgm:cxn modelId="{2D797E14-7A58-4F27-9BD5-DC4170EB4A93}" srcId="{4322B255-D297-4EB2-87B2-77C051453348}" destId="{A7265E10-5BDC-4207-A7FC-FBB2BA4D7250}" srcOrd="0" destOrd="0" parTransId="{29562CDD-3BA2-410D-92A0-E7B9245004E8}" sibTransId="{39DE9229-3806-43BE-B8FB-8388D0E20646}"/>
    <dgm:cxn modelId="{EF7CF655-9168-4EAD-8236-FA9A79681DC6}" type="presOf" srcId="{3176F8E9-3A7F-4A32-B007-FBF0E4CB5C1C}" destId="{065ADD14-11B2-4DE4-A53C-50634DB7CDD4}" srcOrd="0" destOrd="0" presId="urn:microsoft.com/office/officeart/2005/8/layout/vList5"/>
    <dgm:cxn modelId="{8C3A2D21-2471-4429-88F8-FC6E38E75F53}" type="presParOf" srcId="{24117FB7-5717-4160-95B8-B64283EB92D4}" destId="{D1D95C0A-B587-41C2-BCAB-5B70AACBA642}" srcOrd="0" destOrd="0" presId="urn:microsoft.com/office/officeart/2005/8/layout/vList5"/>
    <dgm:cxn modelId="{F741C208-0770-4471-89C3-E28DC5FC2AD2}" type="presParOf" srcId="{D1D95C0A-B587-41C2-BCAB-5B70AACBA642}" destId="{47349CC7-5F8A-48B9-9DDD-3E25CA93B078}" srcOrd="0" destOrd="0" presId="urn:microsoft.com/office/officeart/2005/8/layout/vList5"/>
    <dgm:cxn modelId="{EE878C04-BA42-444B-A841-26AE01F1386F}" type="presParOf" srcId="{24117FB7-5717-4160-95B8-B64283EB92D4}" destId="{B272A4FC-B355-4DA9-9698-B99AD3CDF8A6}" srcOrd="1" destOrd="0" presId="urn:microsoft.com/office/officeart/2005/8/layout/vList5"/>
    <dgm:cxn modelId="{1240794A-26B1-4A50-99B6-CE961BF4EE77}" type="presParOf" srcId="{24117FB7-5717-4160-95B8-B64283EB92D4}" destId="{209570BB-8DDD-4807-8F10-ED599A7FB1F9}" srcOrd="2" destOrd="0" presId="urn:microsoft.com/office/officeart/2005/8/layout/vList5"/>
    <dgm:cxn modelId="{00638A2E-96BF-4581-A763-8BFE0F898B16}" type="presParOf" srcId="{209570BB-8DDD-4807-8F10-ED599A7FB1F9}" destId="{523116F4-0452-43D7-ACAC-948C9ECB8032}" srcOrd="0" destOrd="0" presId="urn:microsoft.com/office/officeart/2005/8/layout/vList5"/>
    <dgm:cxn modelId="{9BAA8DD5-4B6F-451D-ADF1-0F90A4619D53}" type="presParOf" srcId="{24117FB7-5717-4160-95B8-B64283EB92D4}" destId="{C2D10436-6330-4D7E-A8F2-021A8ECC2325}" srcOrd="3" destOrd="0" presId="urn:microsoft.com/office/officeart/2005/8/layout/vList5"/>
    <dgm:cxn modelId="{1C0FB172-552B-4DF7-A975-12C320DE7192}" type="presParOf" srcId="{24117FB7-5717-4160-95B8-B64283EB92D4}" destId="{0262A7FF-11ED-4F3C-BCF1-25FC683F5434}" srcOrd="4" destOrd="0" presId="urn:microsoft.com/office/officeart/2005/8/layout/vList5"/>
    <dgm:cxn modelId="{28890C76-4176-473F-90B8-B4D4D1240AD0}" type="presParOf" srcId="{0262A7FF-11ED-4F3C-BCF1-25FC683F5434}" destId="{E38A875A-FDE4-4491-9E34-9750B7031E43}" srcOrd="0" destOrd="0" presId="urn:microsoft.com/office/officeart/2005/8/layout/vList5"/>
    <dgm:cxn modelId="{14ADC77B-94E9-4367-A7E0-2C95E502603F}" type="presParOf" srcId="{24117FB7-5717-4160-95B8-B64283EB92D4}" destId="{76B8F344-449E-4913-AFE7-EC5D6EDB9B6E}" srcOrd="5" destOrd="0" presId="urn:microsoft.com/office/officeart/2005/8/layout/vList5"/>
    <dgm:cxn modelId="{A4C0F2F3-1446-4E07-AC91-BC99F906F4BA}" type="presParOf" srcId="{24117FB7-5717-4160-95B8-B64283EB92D4}" destId="{381B6C4D-0E7B-40BA-B91F-D7F184291DAF}" srcOrd="6" destOrd="0" presId="urn:microsoft.com/office/officeart/2005/8/layout/vList5"/>
    <dgm:cxn modelId="{572A34E2-54AF-456A-AE50-0F0E70D5D84B}" type="presParOf" srcId="{381B6C4D-0E7B-40BA-B91F-D7F184291DAF}" destId="{56DD5307-E6C8-4C9F-B3EF-9A7A01DFFB47}" srcOrd="0" destOrd="0" presId="urn:microsoft.com/office/officeart/2005/8/layout/vList5"/>
    <dgm:cxn modelId="{B15A56C9-D3B6-4629-9095-FBDDEBFC190C}" type="presParOf" srcId="{24117FB7-5717-4160-95B8-B64283EB92D4}" destId="{BEBCAF15-7B1F-4ACF-B5FB-4C3FFB37D2BF}" srcOrd="7" destOrd="0" presId="urn:microsoft.com/office/officeart/2005/8/layout/vList5"/>
    <dgm:cxn modelId="{38D7D831-7AFF-4F9C-A43C-C98B9544FDE4}" type="presParOf" srcId="{24117FB7-5717-4160-95B8-B64283EB92D4}" destId="{649CEF4B-9631-438D-BBF8-6BEB28E291CF}" srcOrd="8" destOrd="0" presId="urn:microsoft.com/office/officeart/2005/8/layout/vList5"/>
    <dgm:cxn modelId="{9CF2049A-8D7D-4AF3-BA54-085084AE7680}" type="presParOf" srcId="{649CEF4B-9631-438D-BBF8-6BEB28E291CF}" destId="{954612DF-2734-49FA-B763-DA0802F46ACF}" srcOrd="0" destOrd="0" presId="urn:microsoft.com/office/officeart/2005/8/layout/vList5"/>
    <dgm:cxn modelId="{CAA73ED3-55A5-4AAF-A7AF-0A3AD9DDEC16}" type="presParOf" srcId="{24117FB7-5717-4160-95B8-B64283EB92D4}" destId="{94BCB370-6387-455F-A188-BE15AA860954}" srcOrd="9" destOrd="0" presId="urn:microsoft.com/office/officeart/2005/8/layout/vList5"/>
    <dgm:cxn modelId="{8386F389-0A55-4C81-B9A6-5110C6D0FA3E}" type="presParOf" srcId="{24117FB7-5717-4160-95B8-B64283EB92D4}" destId="{2432532C-A7F1-4210-8C31-730AE084E138}" srcOrd="10" destOrd="0" presId="urn:microsoft.com/office/officeart/2005/8/layout/vList5"/>
    <dgm:cxn modelId="{B25616BE-3CBB-40A2-AC58-2CA42C4F8C0B}" type="presParOf" srcId="{2432532C-A7F1-4210-8C31-730AE084E138}" destId="{065ADD14-11B2-4DE4-A53C-50634DB7CDD4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0827720-ECD8-4C0E-A780-117C6FFF4FD6}" type="doc">
      <dgm:prSet loTypeId="urn:microsoft.com/office/officeart/2005/8/layout/vList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4843E1E8-A3D1-4767-9573-E24833CD04E0}">
      <dgm:prSet/>
      <dgm:spPr>
        <a:solidFill>
          <a:srgbClr val="FFFF00"/>
        </a:solidFill>
      </dgm:spPr>
      <dgm:t>
        <a:bodyPr anchor="t"/>
        <a:lstStyle/>
        <a:p>
          <a:pPr algn="ctr" rtl="0"/>
          <a:r>
            <a:rPr lang="en-US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New Development in the Model Contract (of BR4)</a:t>
          </a:r>
          <a:r>
            <a:rPr lang="nb-NO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nb-NO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</a:br>
          <a:endParaRPr lang="nb-NO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B65E2C2-E8DF-42E5-8014-648B52FE9ACB}" type="parTrans" cxnId="{1DB6A7C4-0239-4612-9235-A1848E4B56D8}">
      <dgm:prSet/>
      <dgm:spPr/>
      <dgm:t>
        <a:bodyPr/>
        <a:lstStyle/>
        <a:p>
          <a:endParaRPr lang="nb-NO"/>
        </a:p>
      </dgm:t>
    </dgm:pt>
    <dgm:pt modelId="{9E546FED-275A-42E6-AFC0-3C8CFE69D7C2}" type="sibTrans" cxnId="{1DB6A7C4-0239-4612-9235-A1848E4B56D8}">
      <dgm:prSet/>
      <dgm:spPr/>
      <dgm:t>
        <a:bodyPr/>
        <a:lstStyle/>
        <a:p>
          <a:endParaRPr lang="nb-NO"/>
        </a:p>
      </dgm:t>
    </dgm:pt>
    <dgm:pt modelId="{828EF4A5-968F-4C3C-8006-822FA552E1FC}" type="pres">
      <dgm:prSet presAssocID="{80827720-ECD8-4C0E-A780-117C6FFF4FD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8E9FA7B4-D232-4607-8D8E-E5A8586695DB}" type="pres">
      <dgm:prSet presAssocID="{4843E1E8-A3D1-4767-9573-E24833CD04E0}" presName="parentText" presStyleLbl="node1" presStyleIdx="0" presStyleCnt="1" custScaleY="43444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B3CD94D4-4D4A-465D-88EE-05C3C3046E6B}" type="presOf" srcId="{4843E1E8-A3D1-4767-9573-E24833CD04E0}" destId="{8E9FA7B4-D232-4607-8D8E-E5A8586695DB}" srcOrd="0" destOrd="0" presId="urn:microsoft.com/office/officeart/2005/8/layout/vList2"/>
    <dgm:cxn modelId="{1DB6A7C4-0239-4612-9235-A1848E4B56D8}" srcId="{80827720-ECD8-4C0E-A780-117C6FFF4FD6}" destId="{4843E1E8-A3D1-4767-9573-E24833CD04E0}" srcOrd="0" destOrd="0" parTransId="{3B65E2C2-E8DF-42E5-8014-648B52FE9ACB}" sibTransId="{9E546FED-275A-42E6-AFC0-3C8CFE69D7C2}"/>
    <dgm:cxn modelId="{5DF0E586-B266-4E2C-B00A-91D6A11A7A07}" type="presOf" srcId="{80827720-ECD8-4C0E-A780-117C6FFF4FD6}" destId="{828EF4A5-968F-4C3C-8006-822FA552E1FC}" srcOrd="0" destOrd="0" presId="urn:microsoft.com/office/officeart/2005/8/layout/vList2"/>
    <dgm:cxn modelId="{581DAEA7-06C9-4889-8E3D-7A1719F8424B}" type="presParOf" srcId="{828EF4A5-968F-4C3C-8006-822FA552E1FC}" destId="{8E9FA7B4-D232-4607-8D8E-E5A8586695D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5552103-A2EC-4A8B-9A7C-52451704592E}" type="doc">
      <dgm:prSet loTypeId="urn:microsoft.com/office/officeart/2005/8/layout/vList5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nb-NO"/>
        </a:p>
      </dgm:t>
    </dgm:pt>
    <dgm:pt modelId="{64AC055C-E71C-4EFA-94F9-D8B5C7BFA3BE}">
      <dgm:prSet custT="1"/>
      <dgm:spPr/>
      <dgm:t>
        <a:bodyPr/>
        <a:lstStyle/>
        <a:p>
          <a:pPr algn="ctr" rtl="0"/>
          <a:r>
            <a:rPr lang="en-US" sz="20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- Holding period applies before developing oil discovery, subject to certain provisions;</a:t>
          </a:r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B4ED86E-D419-47AD-B611-57A4251FE33B}" type="parTrans" cxnId="{D0CE3F94-5A91-40FA-9FDD-17910E401629}">
      <dgm:prSet/>
      <dgm:spPr/>
      <dgm:t>
        <a:bodyPr/>
        <a:lstStyle/>
        <a:p>
          <a:pPr algn="ctr"/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6AC18D5-C209-4B98-9A09-E3B60F758331}" type="sibTrans" cxnId="{D0CE3F94-5A91-40FA-9FDD-17910E401629}">
      <dgm:prSet/>
      <dgm:spPr/>
      <dgm:t>
        <a:bodyPr/>
        <a:lstStyle/>
        <a:p>
          <a:pPr algn="ctr"/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DA6150E-B9DF-4668-A83D-888FBA26CD56}">
      <dgm:prSet custT="1"/>
      <dgm:spPr/>
      <dgm:t>
        <a:bodyPr/>
        <a:lstStyle/>
        <a:p>
          <a:pPr algn="ctr" rtl="0"/>
          <a:r>
            <a:rPr lang="en-US" sz="20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- Transitional State Partner(s): Initial OEC then to another when the value of R-factor exceeds1;</a:t>
          </a:r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DCDEF51-A08A-4248-93E8-3575A0FFC75A}" type="parTrans" cxnId="{3A26D69C-3A2B-43FD-8831-DAA64E76F735}">
      <dgm:prSet/>
      <dgm:spPr/>
      <dgm:t>
        <a:bodyPr/>
        <a:lstStyle/>
        <a:p>
          <a:pPr algn="ctr"/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D0966F8-5975-45A1-8911-5A795E2766A1}" type="sibTrans" cxnId="{3A26D69C-3A2B-43FD-8831-DAA64E76F735}">
      <dgm:prSet/>
      <dgm:spPr/>
      <dgm:t>
        <a:bodyPr/>
        <a:lstStyle/>
        <a:p>
          <a:pPr algn="ctr"/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890D971-82B2-4B43-B1C8-4CE079431CCF}">
      <dgm:prSet custT="1"/>
      <dgm:spPr/>
      <dgm:t>
        <a:bodyPr/>
        <a:lstStyle/>
        <a:p>
          <a:pPr algn="ctr" rtl="0"/>
          <a:r>
            <a:rPr lang="en-US" sz="20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- No participation interest (RF) for the State Partner; </a:t>
          </a:r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D9D9553-1287-442F-962D-D96E5C946CB7}" type="parTrans" cxnId="{E6B16F7E-E9AB-492D-A90B-280ED5C511C1}">
      <dgm:prSet/>
      <dgm:spPr/>
      <dgm:t>
        <a:bodyPr/>
        <a:lstStyle/>
        <a:p>
          <a:pPr algn="ctr"/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A2245B1-801B-4AD6-BBA8-59B53D3BC72C}" type="sibTrans" cxnId="{E6B16F7E-E9AB-492D-A90B-280ED5C511C1}">
      <dgm:prSet/>
      <dgm:spPr/>
      <dgm:t>
        <a:bodyPr/>
        <a:lstStyle/>
        <a:p>
          <a:pPr algn="ctr"/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1733C53-2586-47D1-B808-F2210B248263}">
      <dgm:prSet custT="1"/>
      <dgm:spPr/>
      <dgm:t>
        <a:bodyPr/>
        <a:lstStyle/>
        <a:p>
          <a:pPr algn="ctr" rtl="0"/>
          <a:r>
            <a:rPr lang="en-US" sz="20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- RF linkage to “Cost Production” to avid cost exaggeration;</a:t>
          </a:r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381F12B-DF81-4D5B-BFE5-7939D75D2CF0}" type="parTrans" cxnId="{7CA52A1D-AB00-4206-9AE5-EB3EAB431BE1}">
      <dgm:prSet/>
      <dgm:spPr/>
      <dgm:t>
        <a:bodyPr/>
        <a:lstStyle/>
        <a:p>
          <a:pPr algn="ctr"/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9887B7C-08E7-43BB-84EA-9A5E33A8F51F}" type="sibTrans" cxnId="{7CA52A1D-AB00-4206-9AE5-EB3EAB431BE1}">
      <dgm:prSet/>
      <dgm:spPr/>
      <dgm:t>
        <a:bodyPr/>
        <a:lstStyle/>
        <a:p>
          <a:pPr algn="ctr"/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A1A8CAD-58E9-40DD-8A0E-86147CB89042}">
      <dgm:prSet custT="1"/>
      <dgm:spPr/>
      <dgm:t>
        <a:bodyPr/>
        <a:lstStyle/>
        <a:p>
          <a:pPr algn="ctr" rtl="0"/>
          <a:r>
            <a:rPr lang="en-US" sz="20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- The ROC’s “TOP” obligation is confined to 80% of the produced gas only;</a:t>
          </a:r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6EDC656-9017-453A-81F9-13E6D3DB2A8A}" type="parTrans" cxnId="{EBAFF5AB-D6AC-4A93-8C68-9F66A3E562A7}">
      <dgm:prSet/>
      <dgm:spPr/>
      <dgm:t>
        <a:bodyPr/>
        <a:lstStyle/>
        <a:p>
          <a:pPr algn="ctr"/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ECC551E-5A56-46C2-9DA3-7510447B7C7D}" type="sibTrans" cxnId="{EBAFF5AB-D6AC-4A93-8C68-9F66A3E562A7}">
      <dgm:prSet/>
      <dgm:spPr/>
      <dgm:t>
        <a:bodyPr/>
        <a:lstStyle/>
        <a:p>
          <a:pPr algn="ctr"/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5CC9FFF-5656-45EA-BC43-17E832C6C999}">
      <dgm:prSet custT="1"/>
      <dgm:spPr/>
      <dgm:t>
        <a:bodyPr/>
        <a:lstStyle/>
        <a:p>
          <a:pPr algn="ctr" rtl="0"/>
          <a:r>
            <a:rPr lang="en-US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Provision for export- Dray gas;</a:t>
          </a:r>
          <a:endParaRPr lang="nb-NO" sz="20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0C1A4F-FD75-4735-BF0F-9A43F84E95CA}" type="parTrans" cxnId="{72C8783D-0855-4ABF-8CDC-1953EB07A555}">
      <dgm:prSet/>
      <dgm:spPr/>
      <dgm:t>
        <a:bodyPr/>
        <a:lstStyle/>
        <a:p>
          <a:pPr algn="ctr"/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A9B131C-AA70-4FFA-A81E-D12E77B6D9A1}" type="sibTrans" cxnId="{72C8783D-0855-4ABF-8CDC-1953EB07A555}">
      <dgm:prSet/>
      <dgm:spPr/>
      <dgm:t>
        <a:bodyPr/>
        <a:lstStyle/>
        <a:p>
          <a:pPr algn="ctr"/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CEFF972-8892-41F4-9EC6-75BF08F992E4}">
      <dgm:prSet custT="1"/>
      <dgm:spPr/>
      <dgm:t>
        <a:bodyPr/>
        <a:lstStyle/>
        <a:p>
          <a:pPr algn="ctr" rtl="0"/>
          <a:r>
            <a:rPr lang="en-US" sz="20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New termination condition;</a:t>
          </a:r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5B6B48F-C3F1-46A1-873A-5BEC94005C2F}" type="parTrans" cxnId="{DBCEA96F-7008-4C2C-8E3E-D6CFE516A62F}">
      <dgm:prSet/>
      <dgm:spPr/>
      <dgm:t>
        <a:bodyPr/>
        <a:lstStyle/>
        <a:p>
          <a:pPr algn="ctr"/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4C5BC73-52C1-4513-8ADD-75BF429CE4EC}" type="sibTrans" cxnId="{DBCEA96F-7008-4C2C-8E3E-D6CFE516A62F}">
      <dgm:prSet/>
      <dgm:spPr/>
      <dgm:t>
        <a:bodyPr/>
        <a:lstStyle/>
        <a:p>
          <a:pPr algn="ctr"/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BBB06B4-52BD-4C81-9F9F-21CF6286A393}">
      <dgm:prSet custT="1"/>
      <dgm:spPr/>
      <dgm:t>
        <a:bodyPr/>
        <a:lstStyle/>
        <a:p>
          <a:pPr algn="ctr" rtl="0"/>
          <a:r>
            <a:rPr lang="en-US" sz="20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Local Infrastructure Fund</a:t>
          </a:r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E8C32B0-92C4-4702-B6DA-9A0E54273CFA}" type="parTrans" cxnId="{44847F85-2095-4F63-9753-E5122410060D}">
      <dgm:prSet/>
      <dgm:spPr/>
      <dgm:t>
        <a:bodyPr/>
        <a:lstStyle/>
        <a:p>
          <a:pPr algn="ctr"/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6400013-A4F9-4F89-B38F-55783459FB33}" type="sibTrans" cxnId="{44847F85-2095-4F63-9753-E5122410060D}">
      <dgm:prSet/>
      <dgm:spPr/>
      <dgm:t>
        <a:bodyPr/>
        <a:lstStyle/>
        <a:p>
          <a:pPr algn="ctr"/>
          <a:endParaRPr lang="nb-NO" sz="2000" b="1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6BA05C8-1D10-4892-8282-334900E33116}" type="pres">
      <dgm:prSet presAssocID="{55552103-A2EC-4A8B-9A7C-52451704592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9840649E-8D0A-4D34-A134-9D34D030C2C8}" type="pres">
      <dgm:prSet presAssocID="{64AC055C-E71C-4EFA-94F9-D8B5C7BFA3BE}" presName="linNode" presStyleCnt="0"/>
      <dgm:spPr/>
    </dgm:pt>
    <dgm:pt modelId="{52244148-FF8C-4F6E-8465-8BF92FD677AC}" type="pres">
      <dgm:prSet presAssocID="{64AC055C-E71C-4EFA-94F9-D8B5C7BFA3BE}" presName="parentText" presStyleLbl="node1" presStyleIdx="0" presStyleCnt="8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0ED4F4E2-2288-49E2-984D-BED58EC449F5}" type="pres">
      <dgm:prSet presAssocID="{D6AC18D5-C209-4B98-9A09-E3B60F758331}" presName="sp" presStyleCnt="0"/>
      <dgm:spPr/>
    </dgm:pt>
    <dgm:pt modelId="{8F4591B4-48A8-410B-AB2D-8407CA8A7247}" type="pres">
      <dgm:prSet presAssocID="{3DA6150E-B9DF-4668-A83D-888FBA26CD56}" presName="linNode" presStyleCnt="0"/>
      <dgm:spPr/>
    </dgm:pt>
    <dgm:pt modelId="{950EE6B0-6B49-4D28-A220-15D1CC2A57D7}" type="pres">
      <dgm:prSet presAssocID="{3DA6150E-B9DF-4668-A83D-888FBA26CD56}" presName="parentText" presStyleLbl="node1" presStyleIdx="1" presStyleCnt="8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8281197C-DA94-4A4B-9377-7F53F217E718}" type="pres">
      <dgm:prSet presAssocID="{3D0966F8-5975-45A1-8911-5A795E2766A1}" presName="sp" presStyleCnt="0"/>
      <dgm:spPr/>
    </dgm:pt>
    <dgm:pt modelId="{972DC65A-B046-486E-B4FD-579E86FEA43D}" type="pres">
      <dgm:prSet presAssocID="{9890D971-82B2-4B43-B1C8-4CE079431CCF}" presName="linNode" presStyleCnt="0"/>
      <dgm:spPr/>
    </dgm:pt>
    <dgm:pt modelId="{09246F1A-8D63-40F6-ABE4-EB77309305AD}" type="pres">
      <dgm:prSet presAssocID="{9890D971-82B2-4B43-B1C8-4CE079431CCF}" presName="parentText" presStyleLbl="node1" presStyleIdx="2" presStyleCnt="8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89BFBA25-0AAF-4087-8018-3AFD4AD72C2F}" type="pres">
      <dgm:prSet presAssocID="{3A2245B1-801B-4AD6-BBA8-59B53D3BC72C}" presName="sp" presStyleCnt="0"/>
      <dgm:spPr/>
    </dgm:pt>
    <dgm:pt modelId="{D896364F-B337-4FFE-BDE4-C95552E3E9C4}" type="pres">
      <dgm:prSet presAssocID="{41733C53-2586-47D1-B808-F2210B248263}" presName="linNode" presStyleCnt="0"/>
      <dgm:spPr/>
    </dgm:pt>
    <dgm:pt modelId="{B12B14AB-B173-4223-8262-D45E74AA15A0}" type="pres">
      <dgm:prSet presAssocID="{41733C53-2586-47D1-B808-F2210B248263}" presName="parentText" presStyleLbl="node1" presStyleIdx="3" presStyleCnt="8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441E9DD9-FD0A-490E-897B-196326C58587}" type="pres">
      <dgm:prSet presAssocID="{C9887B7C-08E7-43BB-84EA-9A5E33A8F51F}" presName="sp" presStyleCnt="0"/>
      <dgm:spPr/>
    </dgm:pt>
    <dgm:pt modelId="{CCF86D04-46AE-406A-9291-345332C65EFC}" type="pres">
      <dgm:prSet presAssocID="{0A1A8CAD-58E9-40DD-8A0E-86147CB89042}" presName="linNode" presStyleCnt="0"/>
      <dgm:spPr/>
    </dgm:pt>
    <dgm:pt modelId="{EBC7CE42-21CF-493F-831E-BFC300AF8842}" type="pres">
      <dgm:prSet presAssocID="{0A1A8CAD-58E9-40DD-8A0E-86147CB89042}" presName="parentText" presStyleLbl="node1" presStyleIdx="4" presStyleCnt="8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642DF5C7-797B-467C-B3D2-C5A405DFE76E}" type="pres">
      <dgm:prSet presAssocID="{DECC551E-5A56-46C2-9DA3-7510447B7C7D}" presName="sp" presStyleCnt="0"/>
      <dgm:spPr/>
    </dgm:pt>
    <dgm:pt modelId="{2DA19116-498C-4BE5-8661-C4C96A46D804}" type="pres">
      <dgm:prSet presAssocID="{C5CC9FFF-5656-45EA-BC43-17E832C6C999}" presName="linNode" presStyleCnt="0"/>
      <dgm:spPr/>
    </dgm:pt>
    <dgm:pt modelId="{CC4E06F7-6EDD-4208-9478-1A36361A23AF}" type="pres">
      <dgm:prSet presAssocID="{C5CC9FFF-5656-45EA-BC43-17E832C6C999}" presName="parentText" presStyleLbl="node1" presStyleIdx="5" presStyleCnt="8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0C69151D-487E-4D1E-9080-6525EBA9198B}" type="pres">
      <dgm:prSet presAssocID="{3A9B131C-AA70-4FFA-A81E-D12E77B6D9A1}" presName="sp" presStyleCnt="0"/>
      <dgm:spPr/>
    </dgm:pt>
    <dgm:pt modelId="{49D291C4-5C22-47AB-8701-1FD50E6BF26D}" type="pres">
      <dgm:prSet presAssocID="{BCEFF972-8892-41F4-9EC6-75BF08F992E4}" presName="linNode" presStyleCnt="0"/>
      <dgm:spPr/>
    </dgm:pt>
    <dgm:pt modelId="{3B729C5E-606B-4E82-B9C6-EE529F878B3A}" type="pres">
      <dgm:prSet presAssocID="{BCEFF972-8892-41F4-9EC6-75BF08F992E4}" presName="parentText" presStyleLbl="node1" presStyleIdx="6" presStyleCnt="8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9F8DDD24-86E3-4573-9679-C880ED8E5D39}" type="pres">
      <dgm:prSet presAssocID="{34C5BC73-52C1-4513-8ADD-75BF429CE4EC}" presName="sp" presStyleCnt="0"/>
      <dgm:spPr/>
    </dgm:pt>
    <dgm:pt modelId="{B7DA3CE9-F166-43BA-B399-14B04CED565D}" type="pres">
      <dgm:prSet presAssocID="{2BBB06B4-52BD-4C81-9F9F-21CF6286A393}" presName="linNode" presStyleCnt="0"/>
      <dgm:spPr/>
    </dgm:pt>
    <dgm:pt modelId="{A5B5A2C4-0898-4B80-979D-D5427B8881B5}" type="pres">
      <dgm:prSet presAssocID="{2BBB06B4-52BD-4C81-9F9F-21CF6286A393}" presName="parentText" presStyleLbl="node1" presStyleIdx="7" presStyleCnt="8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7CA52A1D-AB00-4206-9AE5-EB3EAB431BE1}" srcId="{55552103-A2EC-4A8B-9A7C-52451704592E}" destId="{41733C53-2586-47D1-B808-F2210B248263}" srcOrd="3" destOrd="0" parTransId="{A381F12B-DF81-4D5B-BFE5-7939D75D2CF0}" sibTransId="{C9887B7C-08E7-43BB-84EA-9A5E33A8F51F}"/>
    <dgm:cxn modelId="{E788B8FF-55FF-41B9-BCCC-7DADDA4A68E8}" type="presOf" srcId="{64AC055C-E71C-4EFA-94F9-D8B5C7BFA3BE}" destId="{52244148-FF8C-4F6E-8465-8BF92FD677AC}" srcOrd="0" destOrd="0" presId="urn:microsoft.com/office/officeart/2005/8/layout/vList5"/>
    <dgm:cxn modelId="{C5D01B71-4536-4BB7-A1C8-C6DEB4F1173B}" type="presOf" srcId="{55552103-A2EC-4A8B-9A7C-52451704592E}" destId="{06BA05C8-1D10-4892-8282-334900E33116}" srcOrd="0" destOrd="0" presId="urn:microsoft.com/office/officeart/2005/8/layout/vList5"/>
    <dgm:cxn modelId="{1888C07B-C970-4572-9B28-A6FFF8431884}" type="presOf" srcId="{BCEFF972-8892-41F4-9EC6-75BF08F992E4}" destId="{3B729C5E-606B-4E82-B9C6-EE529F878B3A}" srcOrd="0" destOrd="0" presId="urn:microsoft.com/office/officeart/2005/8/layout/vList5"/>
    <dgm:cxn modelId="{DBCEA96F-7008-4C2C-8E3E-D6CFE516A62F}" srcId="{55552103-A2EC-4A8B-9A7C-52451704592E}" destId="{BCEFF972-8892-41F4-9EC6-75BF08F992E4}" srcOrd="6" destOrd="0" parTransId="{55B6B48F-C3F1-46A1-873A-5BEC94005C2F}" sibTransId="{34C5BC73-52C1-4513-8ADD-75BF429CE4EC}"/>
    <dgm:cxn modelId="{EBAFF5AB-D6AC-4A93-8C68-9F66A3E562A7}" srcId="{55552103-A2EC-4A8B-9A7C-52451704592E}" destId="{0A1A8CAD-58E9-40DD-8A0E-86147CB89042}" srcOrd="4" destOrd="0" parTransId="{36EDC656-9017-453A-81F9-13E6D3DB2A8A}" sibTransId="{DECC551E-5A56-46C2-9DA3-7510447B7C7D}"/>
    <dgm:cxn modelId="{72C8783D-0855-4ABF-8CDC-1953EB07A555}" srcId="{55552103-A2EC-4A8B-9A7C-52451704592E}" destId="{C5CC9FFF-5656-45EA-BC43-17E832C6C999}" srcOrd="5" destOrd="0" parTransId="{3F0C1A4F-FD75-4735-BF0F-9A43F84E95CA}" sibTransId="{3A9B131C-AA70-4FFA-A81E-D12E77B6D9A1}"/>
    <dgm:cxn modelId="{3A26D69C-3A2B-43FD-8831-DAA64E76F735}" srcId="{55552103-A2EC-4A8B-9A7C-52451704592E}" destId="{3DA6150E-B9DF-4668-A83D-888FBA26CD56}" srcOrd="1" destOrd="0" parTransId="{CDCDEF51-A08A-4248-93E8-3575A0FFC75A}" sibTransId="{3D0966F8-5975-45A1-8911-5A795E2766A1}"/>
    <dgm:cxn modelId="{E6B16F7E-E9AB-492D-A90B-280ED5C511C1}" srcId="{55552103-A2EC-4A8B-9A7C-52451704592E}" destId="{9890D971-82B2-4B43-B1C8-4CE079431CCF}" srcOrd="2" destOrd="0" parTransId="{5D9D9553-1287-442F-962D-D96E5C946CB7}" sibTransId="{3A2245B1-801B-4AD6-BBA8-59B53D3BC72C}"/>
    <dgm:cxn modelId="{392751B9-D2E5-40ED-B646-FF4B89ED764D}" type="presOf" srcId="{2BBB06B4-52BD-4C81-9F9F-21CF6286A393}" destId="{A5B5A2C4-0898-4B80-979D-D5427B8881B5}" srcOrd="0" destOrd="0" presId="urn:microsoft.com/office/officeart/2005/8/layout/vList5"/>
    <dgm:cxn modelId="{1DC89FFB-E441-4C72-A9E6-EDF547616443}" type="presOf" srcId="{41733C53-2586-47D1-B808-F2210B248263}" destId="{B12B14AB-B173-4223-8262-D45E74AA15A0}" srcOrd="0" destOrd="0" presId="urn:microsoft.com/office/officeart/2005/8/layout/vList5"/>
    <dgm:cxn modelId="{763511ED-B7E8-418C-92AD-E85C50E54A80}" type="presOf" srcId="{0A1A8CAD-58E9-40DD-8A0E-86147CB89042}" destId="{EBC7CE42-21CF-493F-831E-BFC300AF8842}" srcOrd="0" destOrd="0" presId="urn:microsoft.com/office/officeart/2005/8/layout/vList5"/>
    <dgm:cxn modelId="{E7974A5A-6BF5-45F7-9B6A-9BBFCF3B54EF}" type="presOf" srcId="{C5CC9FFF-5656-45EA-BC43-17E832C6C999}" destId="{CC4E06F7-6EDD-4208-9478-1A36361A23AF}" srcOrd="0" destOrd="0" presId="urn:microsoft.com/office/officeart/2005/8/layout/vList5"/>
    <dgm:cxn modelId="{44847F85-2095-4F63-9753-E5122410060D}" srcId="{55552103-A2EC-4A8B-9A7C-52451704592E}" destId="{2BBB06B4-52BD-4C81-9F9F-21CF6286A393}" srcOrd="7" destOrd="0" parTransId="{5E8C32B0-92C4-4702-B6DA-9A0E54273CFA}" sibTransId="{36400013-A4F9-4F89-B38F-55783459FB33}"/>
    <dgm:cxn modelId="{74454B19-11C5-46F2-9E6F-BF956F395AED}" type="presOf" srcId="{9890D971-82B2-4B43-B1C8-4CE079431CCF}" destId="{09246F1A-8D63-40F6-ABE4-EB77309305AD}" srcOrd="0" destOrd="0" presId="urn:microsoft.com/office/officeart/2005/8/layout/vList5"/>
    <dgm:cxn modelId="{D0CE3F94-5A91-40FA-9FDD-17910E401629}" srcId="{55552103-A2EC-4A8B-9A7C-52451704592E}" destId="{64AC055C-E71C-4EFA-94F9-D8B5C7BFA3BE}" srcOrd="0" destOrd="0" parTransId="{DB4ED86E-D419-47AD-B611-57A4251FE33B}" sibTransId="{D6AC18D5-C209-4B98-9A09-E3B60F758331}"/>
    <dgm:cxn modelId="{2A0E1A1E-2A2C-4AFD-B2C7-4293D655F186}" type="presOf" srcId="{3DA6150E-B9DF-4668-A83D-888FBA26CD56}" destId="{950EE6B0-6B49-4D28-A220-15D1CC2A57D7}" srcOrd="0" destOrd="0" presId="urn:microsoft.com/office/officeart/2005/8/layout/vList5"/>
    <dgm:cxn modelId="{B096FA31-368B-45FB-A01E-B63FFD21214F}" type="presParOf" srcId="{06BA05C8-1D10-4892-8282-334900E33116}" destId="{9840649E-8D0A-4D34-A134-9D34D030C2C8}" srcOrd="0" destOrd="0" presId="urn:microsoft.com/office/officeart/2005/8/layout/vList5"/>
    <dgm:cxn modelId="{F721861C-6145-4B88-9707-F391E425E544}" type="presParOf" srcId="{9840649E-8D0A-4D34-A134-9D34D030C2C8}" destId="{52244148-FF8C-4F6E-8465-8BF92FD677AC}" srcOrd="0" destOrd="0" presId="urn:microsoft.com/office/officeart/2005/8/layout/vList5"/>
    <dgm:cxn modelId="{EE775974-AB7A-4E35-8A17-50B8BC502E79}" type="presParOf" srcId="{06BA05C8-1D10-4892-8282-334900E33116}" destId="{0ED4F4E2-2288-49E2-984D-BED58EC449F5}" srcOrd="1" destOrd="0" presId="urn:microsoft.com/office/officeart/2005/8/layout/vList5"/>
    <dgm:cxn modelId="{469D00C7-E3B6-4975-B454-D98501AA1D00}" type="presParOf" srcId="{06BA05C8-1D10-4892-8282-334900E33116}" destId="{8F4591B4-48A8-410B-AB2D-8407CA8A7247}" srcOrd="2" destOrd="0" presId="urn:microsoft.com/office/officeart/2005/8/layout/vList5"/>
    <dgm:cxn modelId="{1C0E5C89-B2E7-47E8-AC96-82FA513B62D1}" type="presParOf" srcId="{8F4591B4-48A8-410B-AB2D-8407CA8A7247}" destId="{950EE6B0-6B49-4D28-A220-15D1CC2A57D7}" srcOrd="0" destOrd="0" presId="urn:microsoft.com/office/officeart/2005/8/layout/vList5"/>
    <dgm:cxn modelId="{CD3C8F59-F09D-4B7F-AF76-33EE5D5D0BBE}" type="presParOf" srcId="{06BA05C8-1D10-4892-8282-334900E33116}" destId="{8281197C-DA94-4A4B-9377-7F53F217E718}" srcOrd="3" destOrd="0" presId="urn:microsoft.com/office/officeart/2005/8/layout/vList5"/>
    <dgm:cxn modelId="{9A4DFB19-D71D-4203-A02D-A5C6B48C0DAC}" type="presParOf" srcId="{06BA05C8-1D10-4892-8282-334900E33116}" destId="{972DC65A-B046-486E-B4FD-579E86FEA43D}" srcOrd="4" destOrd="0" presId="urn:microsoft.com/office/officeart/2005/8/layout/vList5"/>
    <dgm:cxn modelId="{5B710085-B76D-43A9-A92A-304776D0E87C}" type="presParOf" srcId="{972DC65A-B046-486E-B4FD-579E86FEA43D}" destId="{09246F1A-8D63-40F6-ABE4-EB77309305AD}" srcOrd="0" destOrd="0" presId="urn:microsoft.com/office/officeart/2005/8/layout/vList5"/>
    <dgm:cxn modelId="{B3202138-B0E3-494B-825B-8A50DA9A0EBB}" type="presParOf" srcId="{06BA05C8-1D10-4892-8282-334900E33116}" destId="{89BFBA25-0AAF-4087-8018-3AFD4AD72C2F}" srcOrd="5" destOrd="0" presId="urn:microsoft.com/office/officeart/2005/8/layout/vList5"/>
    <dgm:cxn modelId="{1CBFA333-862D-41DA-8442-F372213A4173}" type="presParOf" srcId="{06BA05C8-1D10-4892-8282-334900E33116}" destId="{D896364F-B337-4FFE-BDE4-C95552E3E9C4}" srcOrd="6" destOrd="0" presId="urn:microsoft.com/office/officeart/2005/8/layout/vList5"/>
    <dgm:cxn modelId="{BA364707-F343-4AAC-92D3-7B6968E82E98}" type="presParOf" srcId="{D896364F-B337-4FFE-BDE4-C95552E3E9C4}" destId="{B12B14AB-B173-4223-8262-D45E74AA15A0}" srcOrd="0" destOrd="0" presId="urn:microsoft.com/office/officeart/2005/8/layout/vList5"/>
    <dgm:cxn modelId="{17C88131-7AD0-4D10-B3F1-AFD5E1EA058F}" type="presParOf" srcId="{06BA05C8-1D10-4892-8282-334900E33116}" destId="{441E9DD9-FD0A-490E-897B-196326C58587}" srcOrd="7" destOrd="0" presId="urn:microsoft.com/office/officeart/2005/8/layout/vList5"/>
    <dgm:cxn modelId="{0B97E444-2FDB-434F-8736-D1E501BFBC58}" type="presParOf" srcId="{06BA05C8-1D10-4892-8282-334900E33116}" destId="{CCF86D04-46AE-406A-9291-345332C65EFC}" srcOrd="8" destOrd="0" presId="urn:microsoft.com/office/officeart/2005/8/layout/vList5"/>
    <dgm:cxn modelId="{8E9E8D5F-893E-4CBF-81E3-355C60542CEB}" type="presParOf" srcId="{CCF86D04-46AE-406A-9291-345332C65EFC}" destId="{EBC7CE42-21CF-493F-831E-BFC300AF8842}" srcOrd="0" destOrd="0" presId="urn:microsoft.com/office/officeart/2005/8/layout/vList5"/>
    <dgm:cxn modelId="{A9EDB5F3-A7BE-49C0-80A4-11EA55848DD2}" type="presParOf" srcId="{06BA05C8-1D10-4892-8282-334900E33116}" destId="{642DF5C7-797B-467C-B3D2-C5A405DFE76E}" srcOrd="9" destOrd="0" presId="urn:microsoft.com/office/officeart/2005/8/layout/vList5"/>
    <dgm:cxn modelId="{A3F86A03-DB6F-44CC-B580-EC8414B28DCA}" type="presParOf" srcId="{06BA05C8-1D10-4892-8282-334900E33116}" destId="{2DA19116-498C-4BE5-8661-C4C96A46D804}" srcOrd="10" destOrd="0" presId="urn:microsoft.com/office/officeart/2005/8/layout/vList5"/>
    <dgm:cxn modelId="{4BDCF794-9687-473C-BF93-96681D9B901F}" type="presParOf" srcId="{2DA19116-498C-4BE5-8661-C4C96A46D804}" destId="{CC4E06F7-6EDD-4208-9478-1A36361A23AF}" srcOrd="0" destOrd="0" presId="urn:microsoft.com/office/officeart/2005/8/layout/vList5"/>
    <dgm:cxn modelId="{B6C30F84-7CFB-43BD-B5D6-E2550194FF29}" type="presParOf" srcId="{06BA05C8-1D10-4892-8282-334900E33116}" destId="{0C69151D-487E-4D1E-9080-6525EBA9198B}" srcOrd="11" destOrd="0" presId="urn:microsoft.com/office/officeart/2005/8/layout/vList5"/>
    <dgm:cxn modelId="{248AA5CF-D7C5-434F-9910-FB0595D91CBF}" type="presParOf" srcId="{06BA05C8-1D10-4892-8282-334900E33116}" destId="{49D291C4-5C22-47AB-8701-1FD50E6BF26D}" srcOrd="12" destOrd="0" presId="urn:microsoft.com/office/officeart/2005/8/layout/vList5"/>
    <dgm:cxn modelId="{2CD4A3EF-E72C-4C1D-B236-7488D28D471E}" type="presParOf" srcId="{49D291C4-5C22-47AB-8701-1FD50E6BF26D}" destId="{3B729C5E-606B-4E82-B9C6-EE529F878B3A}" srcOrd="0" destOrd="0" presId="urn:microsoft.com/office/officeart/2005/8/layout/vList5"/>
    <dgm:cxn modelId="{1A7B6938-F38D-4B49-8564-07A86917CE5E}" type="presParOf" srcId="{06BA05C8-1D10-4892-8282-334900E33116}" destId="{9F8DDD24-86E3-4573-9679-C880ED8E5D39}" srcOrd="13" destOrd="0" presId="urn:microsoft.com/office/officeart/2005/8/layout/vList5"/>
    <dgm:cxn modelId="{F6538AEB-85A8-42BB-91E0-8DAD35DBF170}" type="presParOf" srcId="{06BA05C8-1D10-4892-8282-334900E33116}" destId="{B7DA3CE9-F166-43BA-B399-14B04CED565D}" srcOrd="14" destOrd="0" presId="urn:microsoft.com/office/officeart/2005/8/layout/vList5"/>
    <dgm:cxn modelId="{E3FB25F5-40E5-494B-B123-F1303C5ACBE4}" type="presParOf" srcId="{B7DA3CE9-F166-43BA-B399-14B04CED565D}" destId="{A5B5A2C4-0898-4B80-979D-D5427B8881B5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537B0B1-0DE0-42D9-9667-2B7AD55B5A03}" type="doc">
      <dgm:prSet loTypeId="urn:microsoft.com/office/officeart/2005/8/layout/vList5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61B6EE70-F0C9-4B50-BF4F-5BBE22DEA654}">
      <dgm:prSet custT="1"/>
      <dgm:spPr/>
      <dgm:t>
        <a:bodyPr/>
        <a:lstStyle/>
        <a:p>
          <a:pPr rtl="0"/>
          <a:r>
            <a:rPr lang="en-GB" sz="2400" b="1" dirty="0" smtClean="0">
              <a:latin typeface="Times New Roman" pitchFamily="18" charset="0"/>
              <a:cs typeface="Times New Roman" pitchFamily="18" charset="0"/>
            </a:rPr>
            <a:t>The Legality of the Concluded Contracts (FOGL, the Package </a:t>
          </a:r>
          <a:r>
            <a:rPr lang="en-GB" sz="2400" b="1" smtClean="0">
              <a:latin typeface="Times New Roman" pitchFamily="18" charset="0"/>
              <a:cs typeface="Times New Roman" pitchFamily="18" charset="0"/>
            </a:rPr>
            <a:t>of Laws </a:t>
          </a:r>
          <a:r>
            <a:rPr lang="en-GB" sz="2400" b="1" dirty="0" smtClean="0">
              <a:latin typeface="Times New Roman" pitchFamily="18" charset="0"/>
              <a:cs typeface="Times New Roman" pitchFamily="18" charset="0"/>
            </a:rPr>
            <a:t>&amp; F/KR </a:t>
          </a:r>
          <a:r>
            <a:rPr lang="en-GB" sz="2400" b="1" dirty="0" err="1" smtClean="0">
              <a:latin typeface="Times New Roman" pitchFamily="18" charset="0"/>
              <a:cs typeface="Times New Roman" pitchFamily="18" charset="0"/>
            </a:rPr>
            <a:t>Gs</a:t>
          </a:r>
          <a:r>
            <a:rPr lang="en-GB" sz="2400" b="1" dirty="0" smtClean="0">
              <a:latin typeface="Times New Roman" pitchFamily="18" charset="0"/>
              <a:cs typeface="Times New Roman" pitchFamily="18" charset="0"/>
            </a:rPr>
            <a:t>);</a:t>
          </a:r>
          <a:endParaRPr lang="nb-NO" sz="2400" b="1" dirty="0">
            <a:latin typeface="Times New Roman" pitchFamily="18" charset="0"/>
            <a:cs typeface="Times New Roman" pitchFamily="18" charset="0"/>
          </a:endParaRPr>
        </a:p>
      </dgm:t>
    </dgm:pt>
    <dgm:pt modelId="{E0D93DEA-EB0A-46C8-A062-3A7FE82E49E5}" type="parTrans" cxnId="{3E7D2CAF-C680-4E26-8FCF-DAFEA5E4C7CD}">
      <dgm:prSet/>
      <dgm:spPr/>
      <dgm:t>
        <a:bodyPr/>
        <a:lstStyle/>
        <a:p>
          <a:endParaRPr lang="nb-NO"/>
        </a:p>
      </dgm:t>
    </dgm:pt>
    <dgm:pt modelId="{49E711AA-C7A8-4D99-8DA2-A071F931767E}" type="sibTrans" cxnId="{3E7D2CAF-C680-4E26-8FCF-DAFEA5E4C7CD}">
      <dgm:prSet/>
      <dgm:spPr/>
      <dgm:t>
        <a:bodyPr/>
        <a:lstStyle/>
        <a:p>
          <a:endParaRPr lang="nb-NO"/>
        </a:p>
      </dgm:t>
    </dgm:pt>
    <dgm:pt modelId="{2D2F4A76-0DF3-49A9-B293-C055548F96B2}">
      <dgm:prSet custT="1"/>
      <dgm:spPr/>
      <dgm:t>
        <a:bodyPr/>
        <a:lstStyle/>
        <a:p>
          <a:pPr rtl="0"/>
          <a:r>
            <a:rPr lang="en-GB" sz="2400" b="1" dirty="0" smtClean="0">
              <a:latin typeface="Times New Roman" pitchFamily="18" charset="0"/>
              <a:cs typeface="Times New Roman" pitchFamily="18" charset="0"/>
            </a:rPr>
            <a:t>The situation of IOCs who concluded contracts with KRG (ExxonMobil, Total and Gazprom);</a:t>
          </a:r>
          <a:endParaRPr lang="nb-NO" sz="2400" b="1" dirty="0">
            <a:latin typeface="Times New Roman" pitchFamily="18" charset="0"/>
            <a:cs typeface="Times New Roman" pitchFamily="18" charset="0"/>
          </a:endParaRPr>
        </a:p>
      </dgm:t>
    </dgm:pt>
    <dgm:pt modelId="{9487A1BC-51D2-47EB-9E7D-01002743ED1A}" type="parTrans" cxnId="{C527928E-C697-42A6-BA48-A65DE2BA76AE}">
      <dgm:prSet/>
      <dgm:spPr/>
      <dgm:t>
        <a:bodyPr/>
        <a:lstStyle/>
        <a:p>
          <a:endParaRPr lang="nb-NO"/>
        </a:p>
      </dgm:t>
    </dgm:pt>
    <dgm:pt modelId="{BDAC8280-0ACF-4FE2-A597-C325E936AC19}" type="sibTrans" cxnId="{C527928E-C697-42A6-BA48-A65DE2BA76AE}">
      <dgm:prSet/>
      <dgm:spPr/>
      <dgm:t>
        <a:bodyPr/>
        <a:lstStyle/>
        <a:p>
          <a:endParaRPr lang="nb-NO"/>
        </a:p>
      </dgm:t>
    </dgm:pt>
    <dgm:pt modelId="{7E102B48-495B-48D3-AE02-9854CDB86E71}">
      <dgm:prSet custT="1"/>
      <dgm:spPr/>
      <dgm:t>
        <a:bodyPr/>
        <a:lstStyle/>
        <a:p>
          <a:pPr rtl="0"/>
          <a:r>
            <a:rPr lang="en-GB" sz="2400" b="1" dirty="0" smtClean="0">
              <a:latin typeface="Times New Roman" pitchFamily="18" charset="0"/>
              <a:cs typeface="Times New Roman" pitchFamily="18" charset="0"/>
            </a:rPr>
            <a:t>Reduction of PPTs and renegotiating the contracts;</a:t>
          </a:r>
          <a:endParaRPr lang="nb-NO" sz="2400" b="1" dirty="0">
            <a:latin typeface="Times New Roman" pitchFamily="18" charset="0"/>
            <a:cs typeface="Times New Roman" pitchFamily="18" charset="0"/>
          </a:endParaRPr>
        </a:p>
      </dgm:t>
    </dgm:pt>
    <dgm:pt modelId="{80AB19CB-AECF-4109-90A7-77C9B27997FD}" type="parTrans" cxnId="{DBA6D08F-F2E3-4D15-9541-F1FBE7C24B33}">
      <dgm:prSet/>
      <dgm:spPr/>
      <dgm:t>
        <a:bodyPr/>
        <a:lstStyle/>
        <a:p>
          <a:endParaRPr lang="nb-NO"/>
        </a:p>
      </dgm:t>
    </dgm:pt>
    <dgm:pt modelId="{55EC0969-F68D-497B-BA18-5E5ED0C7405A}" type="sibTrans" cxnId="{DBA6D08F-F2E3-4D15-9541-F1FBE7C24B33}">
      <dgm:prSet/>
      <dgm:spPr/>
      <dgm:t>
        <a:bodyPr/>
        <a:lstStyle/>
        <a:p>
          <a:endParaRPr lang="nb-NO"/>
        </a:p>
      </dgm:t>
    </dgm:pt>
    <dgm:pt modelId="{E979E0BC-E358-4782-9F44-4C26A395FD5A}">
      <dgm:prSet custT="1"/>
      <dgm:spPr/>
      <dgm:t>
        <a:bodyPr/>
        <a:lstStyle/>
        <a:p>
          <a:pPr rtl="0"/>
          <a:r>
            <a:rPr lang="en-GB" sz="2400" b="1" dirty="0" smtClean="0">
              <a:latin typeface="Times New Roman" pitchFamily="18" charset="0"/>
              <a:cs typeface="Times New Roman" pitchFamily="18" charset="0"/>
            </a:rPr>
            <a:t>A Fifth Round!</a:t>
          </a:r>
          <a:endParaRPr lang="nb-NO" sz="2400" b="1" dirty="0">
            <a:latin typeface="Times New Roman" pitchFamily="18" charset="0"/>
            <a:cs typeface="Times New Roman" pitchFamily="18" charset="0"/>
          </a:endParaRPr>
        </a:p>
      </dgm:t>
    </dgm:pt>
    <dgm:pt modelId="{C4EA54ED-9DDF-45D8-8DA4-444C37105A8C}" type="parTrans" cxnId="{99485491-D67F-419D-9F1B-4B41A3D82CF8}">
      <dgm:prSet/>
      <dgm:spPr/>
      <dgm:t>
        <a:bodyPr/>
        <a:lstStyle/>
        <a:p>
          <a:endParaRPr lang="nb-NO"/>
        </a:p>
      </dgm:t>
    </dgm:pt>
    <dgm:pt modelId="{B8821706-0E16-4955-9C77-8EF352F57699}" type="sibTrans" cxnId="{99485491-D67F-419D-9F1B-4B41A3D82CF8}">
      <dgm:prSet/>
      <dgm:spPr/>
      <dgm:t>
        <a:bodyPr/>
        <a:lstStyle/>
        <a:p>
          <a:endParaRPr lang="nb-NO"/>
        </a:p>
      </dgm:t>
    </dgm:pt>
    <dgm:pt modelId="{83B90497-FAA7-4DB5-B89A-E4A56EA69A8C}" type="pres">
      <dgm:prSet presAssocID="{7537B0B1-0DE0-42D9-9667-2B7AD55B5A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793E7A28-707D-4A09-B088-FEDB9B3D0D72}" type="pres">
      <dgm:prSet presAssocID="{61B6EE70-F0C9-4B50-BF4F-5BBE22DEA654}" presName="linNode" presStyleCnt="0"/>
      <dgm:spPr/>
    </dgm:pt>
    <dgm:pt modelId="{287BE6E4-A48A-4045-AB19-43A92D2664A9}" type="pres">
      <dgm:prSet presAssocID="{61B6EE70-F0C9-4B50-BF4F-5BBE22DEA654}" presName="parentText" presStyleLbl="node1" presStyleIdx="0" presStyleCnt="4" custScaleX="272681" custLinFactNeighborX="-7916" custLinFactNeighborY="-1329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F08AC987-F7DF-4D0C-BE42-6EF613B02683}" type="pres">
      <dgm:prSet presAssocID="{49E711AA-C7A8-4D99-8DA2-A071F931767E}" presName="sp" presStyleCnt="0"/>
      <dgm:spPr/>
    </dgm:pt>
    <dgm:pt modelId="{426BEBC0-9730-44CE-8527-9D6719B391D2}" type="pres">
      <dgm:prSet presAssocID="{2D2F4A76-0DF3-49A9-B293-C055548F96B2}" presName="linNode" presStyleCnt="0"/>
      <dgm:spPr/>
    </dgm:pt>
    <dgm:pt modelId="{659C0156-138C-4FDA-B34C-C377F6591492}" type="pres">
      <dgm:prSet presAssocID="{2D2F4A76-0DF3-49A9-B293-C055548F96B2}" presName="parentText" presStyleLbl="node1" presStyleIdx="1" presStyleCnt="4" custScaleX="272681" custLinFactNeighborX="-7916" custLinFactNeighborY="-1329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95D068D7-6459-41F7-85C4-0EA2361E4DDF}" type="pres">
      <dgm:prSet presAssocID="{BDAC8280-0ACF-4FE2-A597-C325E936AC19}" presName="sp" presStyleCnt="0"/>
      <dgm:spPr/>
    </dgm:pt>
    <dgm:pt modelId="{C2528766-7FEC-4809-ADB8-3508D37179D5}" type="pres">
      <dgm:prSet presAssocID="{7E102B48-495B-48D3-AE02-9854CDB86E71}" presName="linNode" presStyleCnt="0"/>
      <dgm:spPr/>
    </dgm:pt>
    <dgm:pt modelId="{72816389-EEB2-43B4-BB06-EC5DA8A44B5B}" type="pres">
      <dgm:prSet presAssocID="{7E102B48-495B-48D3-AE02-9854CDB86E71}" presName="parentText" presStyleLbl="node1" presStyleIdx="2" presStyleCnt="4" custScaleX="277778" custLinFactNeighborX="-7788" custLinFactNeighborY="-2836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555BFC24-3473-4E23-B5CB-A8CDA244F18C}" type="pres">
      <dgm:prSet presAssocID="{55EC0969-F68D-497B-BA18-5E5ED0C7405A}" presName="sp" presStyleCnt="0"/>
      <dgm:spPr/>
    </dgm:pt>
    <dgm:pt modelId="{8641667A-302B-4CD3-AFC6-7E74CAF1F9D6}" type="pres">
      <dgm:prSet presAssocID="{E979E0BC-E358-4782-9F44-4C26A395FD5A}" presName="linNode" presStyleCnt="0"/>
      <dgm:spPr/>
    </dgm:pt>
    <dgm:pt modelId="{6D9D2743-F719-4053-BA0A-C42974426ADD}" type="pres">
      <dgm:prSet presAssocID="{E979E0BC-E358-4782-9F44-4C26A395FD5A}" presName="parentText" presStyleLbl="node1" presStyleIdx="3" presStyleCnt="4" custScaleX="277778" custLinFactNeighborX="-7788" custLinFactNeighborY="-2836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3E7D2CAF-C680-4E26-8FCF-DAFEA5E4C7CD}" srcId="{7537B0B1-0DE0-42D9-9667-2B7AD55B5A03}" destId="{61B6EE70-F0C9-4B50-BF4F-5BBE22DEA654}" srcOrd="0" destOrd="0" parTransId="{E0D93DEA-EB0A-46C8-A062-3A7FE82E49E5}" sibTransId="{49E711AA-C7A8-4D99-8DA2-A071F931767E}"/>
    <dgm:cxn modelId="{9AF86AF5-F17F-4E3F-B5EB-DCBBA67D6119}" type="presOf" srcId="{61B6EE70-F0C9-4B50-BF4F-5BBE22DEA654}" destId="{287BE6E4-A48A-4045-AB19-43A92D2664A9}" srcOrd="0" destOrd="0" presId="urn:microsoft.com/office/officeart/2005/8/layout/vList5"/>
    <dgm:cxn modelId="{DCAD1584-AE99-4BA2-A70C-11A73FED13A0}" type="presOf" srcId="{7537B0B1-0DE0-42D9-9667-2B7AD55B5A03}" destId="{83B90497-FAA7-4DB5-B89A-E4A56EA69A8C}" srcOrd="0" destOrd="0" presId="urn:microsoft.com/office/officeart/2005/8/layout/vList5"/>
    <dgm:cxn modelId="{DBA6D08F-F2E3-4D15-9541-F1FBE7C24B33}" srcId="{7537B0B1-0DE0-42D9-9667-2B7AD55B5A03}" destId="{7E102B48-495B-48D3-AE02-9854CDB86E71}" srcOrd="2" destOrd="0" parTransId="{80AB19CB-AECF-4109-90A7-77C9B27997FD}" sibTransId="{55EC0969-F68D-497B-BA18-5E5ED0C7405A}"/>
    <dgm:cxn modelId="{320B1215-1932-4F2F-B7C1-3818410940C6}" type="presOf" srcId="{2D2F4A76-0DF3-49A9-B293-C055548F96B2}" destId="{659C0156-138C-4FDA-B34C-C377F6591492}" srcOrd="0" destOrd="0" presId="urn:microsoft.com/office/officeart/2005/8/layout/vList5"/>
    <dgm:cxn modelId="{C527928E-C697-42A6-BA48-A65DE2BA76AE}" srcId="{7537B0B1-0DE0-42D9-9667-2B7AD55B5A03}" destId="{2D2F4A76-0DF3-49A9-B293-C055548F96B2}" srcOrd="1" destOrd="0" parTransId="{9487A1BC-51D2-47EB-9E7D-01002743ED1A}" sibTransId="{BDAC8280-0ACF-4FE2-A597-C325E936AC19}"/>
    <dgm:cxn modelId="{6F54C846-DB09-42EB-8980-8C1D512BC426}" type="presOf" srcId="{7E102B48-495B-48D3-AE02-9854CDB86E71}" destId="{72816389-EEB2-43B4-BB06-EC5DA8A44B5B}" srcOrd="0" destOrd="0" presId="urn:microsoft.com/office/officeart/2005/8/layout/vList5"/>
    <dgm:cxn modelId="{66F5A032-D6B0-42F2-AC5C-EE18E861DFC9}" type="presOf" srcId="{E979E0BC-E358-4782-9F44-4C26A395FD5A}" destId="{6D9D2743-F719-4053-BA0A-C42974426ADD}" srcOrd="0" destOrd="0" presId="urn:microsoft.com/office/officeart/2005/8/layout/vList5"/>
    <dgm:cxn modelId="{99485491-D67F-419D-9F1B-4B41A3D82CF8}" srcId="{7537B0B1-0DE0-42D9-9667-2B7AD55B5A03}" destId="{E979E0BC-E358-4782-9F44-4C26A395FD5A}" srcOrd="3" destOrd="0" parTransId="{C4EA54ED-9DDF-45D8-8DA4-444C37105A8C}" sibTransId="{B8821706-0E16-4955-9C77-8EF352F57699}"/>
    <dgm:cxn modelId="{6CB198D9-429A-47A5-AED9-818E125F33D7}" type="presParOf" srcId="{83B90497-FAA7-4DB5-B89A-E4A56EA69A8C}" destId="{793E7A28-707D-4A09-B088-FEDB9B3D0D72}" srcOrd="0" destOrd="0" presId="urn:microsoft.com/office/officeart/2005/8/layout/vList5"/>
    <dgm:cxn modelId="{350A4316-AF16-4BB6-8439-6AE266715DB4}" type="presParOf" srcId="{793E7A28-707D-4A09-B088-FEDB9B3D0D72}" destId="{287BE6E4-A48A-4045-AB19-43A92D2664A9}" srcOrd="0" destOrd="0" presId="urn:microsoft.com/office/officeart/2005/8/layout/vList5"/>
    <dgm:cxn modelId="{D51B1688-287C-430C-BD26-370ED7E87F18}" type="presParOf" srcId="{83B90497-FAA7-4DB5-B89A-E4A56EA69A8C}" destId="{F08AC987-F7DF-4D0C-BE42-6EF613B02683}" srcOrd="1" destOrd="0" presId="urn:microsoft.com/office/officeart/2005/8/layout/vList5"/>
    <dgm:cxn modelId="{2360AB40-DC8D-4AC4-902A-4AD513D442FD}" type="presParOf" srcId="{83B90497-FAA7-4DB5-B89A-E4A56EA69A8C}" destId="{426BEBC0-9730-44CE-8527-9D6719B391D2}" srcOrd="2" destOrd="0" presId="urn:microsoft.com/office/officeart/2005/8/layout/vList5"/>
    <dgm:cxn modelId="{D6658384-4FC3-46C5-A72B-58C2130989B1}" type="presParOf" srcId="{426BEBC0-9730-44CE-8527-9D6719B391D2}" destId="{659C0156-138C-4FDA-B34C-C377F6591492}" srcOrd="0" destOrd="0" presId="urn:microsoft.com/office/officeart/2005/8/layout/vList5"/>
    <dgm:cxn modelId="{83596735-F3A5-432D-8F17-C79E0A5CCDAF}" type="presParOf" srcId="{83B90497-FAA7-4DB5-B89A-E4A56EA69A8C}" destId="{95D068D7-6459-41F7-85C4-0EA2361E4DDF}" srcOrd="3" destOrd="0" presId="urn:microsoft.com/office/officeart/2005/8/layout/vList5"/>
    <dgm:cxn modelId="{A9CD2E87-B191-4A0B-9948-889B3E4392A3}" type="presParOf" srcId="{83B90497-FAA7-4DB5-B89A-E4A56EA69A8C}" destId="{C2528766-7FEC-4809-ADB8-3508D37179D5}" srcOrd="4" destOrd="0" presId="urn:microsoft.com/office/officeart/2005/8/layout/vList5"/>
    <dgm:cxn modelId="{80DF1763-B866-4C9C-A54B-8496BC01F2BC}" type="presParOf" srcId="{C2528766-7FEC-4809-ADB8-3508D37179D5}" destId="{72816389-EEB2-43B4-BB06-EC5DA8A44B5B}" srcOrd="0" destOrd="0" presId="urn:microsoft.com/office/officeart/2005/8/layout/vList5"/>
    <dgm:cxn modelId="{8815AC02-711B-44E3-935B-DCE825422EA8}" type="presParOf" srcId="{83B90497-FAA7-4DB5-B89A-E4A56EA69A8C}" destId="{555BFC24-3473-4E23-B5CB-A8CDA244F18C}" srcOrd="5" destOrd="0" presId="urn:microsoft.com/office/officeart/2005/8/layout/vList5"/>
    <dgm:cxn modelId="{B254665E-F368-4910-AD39-6E2907098CBF}" type="presParOf" srcId="{83B90497-FAA7-4DB5-B89A-E4A56EA69A8C}" destId="{8641667A-302B-4CD3-AFC6-7E74CAF1F9D6}" srcOrd="6" destOrd="0" presId="urn:microsoft.com/office/officeart/2005/8/layout/vList5"/>
    <dgm:cxn modelId="{96B261D8-FF58-4BC0-B10F-E25760E9AA08}" type="presParOf" srcId="{8641667A-302B-4CD3-AFC6-7E74CAF1F9D6}" destId="{6D9D2743-F719-4053-BA0A-C42974426ADD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471CFD-AA86-4CBB-BFAB-4A19A20144A1}" type="doc">
      <dgm:prSet loTypeId="urn:microsoft.com/office/officeart/2005/8/layout/vList5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nb-NO"/>
        </a:p>
      </dgm:t>
    </dgm:pt>
    <dgm:pt modelId="{212DBA47-9D58-49CF-BE6E-E032E5176B8E}">
      <dgm:prSet custT="1"/>
      <dgm:spPr/>
      <dgm:t>
        <a:bodyPr/>
        <a:lstStyle/>
        <a:p>
          <a:pPr rtl="0"/>
          <a:r>
            <a:rPr lang="en-US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Regulatory bodies. </a:t>
          </a:r>
          <a:r>
            <a:rPr lang="en-US" sz="2800" b="1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CoM</a:t>
          </a:r>
          <a:r>
            <a:rPr lang="en-US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/</a:t>
          </a:r>
          <a:r>
            <a:rPr lang="en-US" sz="2800" b="1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MoO</a:t>
          </a:r>
          <a:r>
            <a:rPr lang="en-US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en-US" sz="2800" b="1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CoR</a:t>
          </a:r>
          <a:r>
            <a:rPr lang="en-US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/EC </a:t>
          </a:r>
          <a:endParaRPr lang="nb-NO" sz="2800" b="1" dirty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CD08D79F-40A4-4BA5-B4A9-C172C3DAB2B6}" type="parTrans" cxnId="{1949745C-623A-438A-A9FB-FAE5D60EEE1D}">
      <dgm:prSet/>
      <dgm:spPr/>
      <dgm:t>
        <a:bodyPr/>
        <a:lstStyle/>
        <a:p>
          <a:endParaRPr lang="nb-NO" sz="2800" b="1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626F2D47-D12A-4C5B-8EB7-C419108B7F94}" type="sibTrans" cxnId="{1949745C-623A-438A-A9FB-FAE5D60EEE1D}">
      <dgm:prSet/>
      <dgm:spPr/>
      <dgm:t>
        <a:bodyPr/>
        <a:lstStyle/>
        <a:p>
          <a:endParaRPr lang="nb-NO" sz="2800" b="1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EDB2C44F-1550-4BFB-868B-6E0050060512}">
      <dgm:prSet custT="1"/>
      <dgm:spPr/>
      <dgm:t>
        <a:bodyPr/>
        <a:lstStyle/>
        <a:p>
          <a:pPr rtl="0"/>
          <a:r>
            <a:rPr lang="en-US" sz="2800" b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IOCs Qualification Requirements</a:t>
          </a:r>
          <a:endParaRPr lang="nb-NO" sz="2800" b="1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0BB8CCB7-E54E-455C-9228-3DFFD769DFB3}" type="parTrans" cxnId="{D73E6AD1-514D-40D5-A8D8-AD3BA3800E37}">
      <dgm:prSet/>
      <dgm:spPr/>
      <dgm:t>
        <a:bodyPr/>
        <a:lstStyle/>
        <a:p>
          <a:endParaRPr lang="nb-NO" sz="2800" b="1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6D839A51-9284-4299-87CE-F7FA7078D7A3}" type="sibTrans" cxnId="{D73E6AD1-514D-40D5-A8D8-AD3BA3800E37}">
      <dgm:prSet/>
      <dgm:spPr/>
      <dgm:t>
        <a:bodyPr/>
        <a:lstStyle/>
        <a:p>
          <a:endParaRPr lang="nb-NO" sz="2800" b="1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A14F50A7-2F7E-43D5-8DD0-78AD0CCD5DB4}">
      <dgm:prSet custT="1"/>
      <dgm:spPr/>
      <dgm:t>
        <a:bodyPr/>
        <a:lstStyle/>
        <a:p>
          <a:pPr rtl="0"/>
          <a:r>
            <a:rPr lang="en-US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Minimum Work &amp; Expenditure Obligation</a:t>
          </a:r>
          <a:endParaRPr lang="nb-NO" sz="2800" b="1" dirty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B3A76B21-C286-4DF2-BE4C-A5BC0FD3C12D}" type="parTrans" cxnId="{F8EC0EFC-A6A0-4531-B692-2433D1C63803}">
      <dgm:prSet/>
      <dgm:spPr/>
      <dgm:t>
        <a:bodyPr/>
        <a:lstStyle/>
        <a:p>
          <a:endParaRPr lang="nb-NO" sz="2800" b="1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CCF75A5D-E7DA-4598-944A-B02060F1299B}" type="sibTrans" cxnId="{F8EC0EFC-A6A0-4531-B692-2433D1C63803}">
      <dgm:prSet/>
      <dgm:spPr/>
      <dgm:t>
        <a:bodyPr/>
        <a:lstStyle/>
        <a:p>
          <a:endParaRPr lang="nb-NO" sz="2800" b="1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8A221749-6BF2-47DC-B0AA-2AB2B3C8D5C9}">
      <dgm:prSet custT="1"/>
      <dgm:spPr/>
      <dgm:t>
        <a:bodyPr/>
        <a:lstStyle/>
        <a:p>
          <a:pPr rtl="0"/>
          <a:r>
            <a:rPr lang="en-US" sz="2800" b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Local Content</a:t>
          </a:r>
          <a:endParaRPr lang="nb-NO" sz="2800" b="1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8F331A79-935B-4715-9371-DE26F674E543}" type="parTrans" cxnId="{B7C13DF3-EFA3-4C5D-8206-4BEA2CB9B0EA}">
      <dgm:prSet/>
      <dgm:spPr/>
      <dgm:t>
        <a:bodyPr/>
        <a:lstStyle/>
        <a:p>
          <a:endParaRPr lang="nb-NO" sz="2800" b="1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F4F02FF0-2AAF-4509-9582-DF380823D5A8}" type="sibTrans" cxnId="{B7C13DF3-EFA3-4C5D-8206-4BEA2CB9B0EA}">
      <dgm:prSet/>
      <dgm:spPr/>
      <dgm:t>
        <a:bodyPr/>
        <a:lstStyle/>
        <a:p>
          <a:endParaRPr lang="nb-NO" sz="2800" b="1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243EAAB3-6757-48DA-A27B-DECDF52FE6DC}">
      <dgm:prSet custT="1"/>
      <dgm:spPr/>
      <dgm:t>
        <a:bodyPr/>
        <a:lstStyle/>
        <a:p>
          <a:pPr rtl="0"/>
          <a:r>
            <a:rPr lang="en-US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Bid Rounds Procedures and Timelines</a:t>
          </a:r>
          <a:endParaRPr lang="nb-NO" sz="2800" b="1" dirty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953720CC-420A-4C72-A869-46104A9E7091}" type="parTrans" cxnId="{E920E185-2C67-433E-85D3-1FD58F4312FF}">
      <dgm:prSet/>
      <dgm:spPr/>
      <dgm:t>
        <a:bodyPr/>
        <a:lstStyle/>
        <a:p>
          <a:endParaRPr lang="nb-NO" sz="2800" b="1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676663BA-8319-4DD3-B7C8-9854AE930EDA}" type="sibTrans" cxnId="{E920E185-2C67-433E-85D3-1FD58F4312FF}">
      <dgm:prSet/>
      <dgm:spPr/>
      <dgm:t>
        <a:bodyPr/>
        <a:lstStyle/>
        <a:p>
          <a:endParaRPr lang="nb-NO" sz="2800" b="1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93AA9A68-7F63-4082-AFD6-8FC9B670F9F2}">
      <dgm:prSet custT="1"/>
      <dgm:spPr/>
      <dgm:t>
        <a:bodyPr/>
        <a:lstStyle/>
        <a:p>
          <a:pPr rtl="0"/>
          <a:r>
            <a:rPr lang="en-US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Governing Law and Dispute Resolution</a:t>
          </a:r>
          <a:endParaRPr lang="nb-NO" sz="2800" b="1" dirty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EE97A20F-5EB2-4878-AD5C-D380E80DEED9}" type="parTrans" cxnId="{581B2F90-05DB-43AF-AC7C-A620BF50CC7E}">
      <dgm:prSet/>
      <dgm:spPr/>
      <dgm:t>
        <a:bodyPr/>
        <a:lstStyle/>
        <a:p>
          <a:endParaRPr lang="nb-NO" sz="2800" b="1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3E731622-3E10-4D0F-A9C4-FFFE269B964D}" type="sibTrans" cxnId="{581B2F90-05DB-43AF-AC7C-A620BF50CC7E}">
      <dgm:prSet/>
      <dgm:spPr/>
      <dgm:t>
        <a:bodyPr/>
        <a:lstStyle/>
        <a:p>
          <a:endParaRPr lang="nb-NO" sz="2800" b="1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C7DF95FE-828D-4E50-BB7E-B4E95F6734D4}" type="pres">
      <dgm:prSet presAssocID="{68471CFD-AA86-4CBB-BFAB-4A19A20144A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71FA31C3-7CC9-4382-8EC7-8FF64F3E9E49}" type="pres">
      <dgm:prSet presAssocID="{212DBA47-9D58-49CF-BE6E-E032E5176B8E}" presName="linNode" presStyleCnt="0"/>
      <dgm:spPr/>
    </dgm:pt>
    <dgm:pt modelId="{696BEF15-63EF-4AEE-AE2C-7E555C2C4B9B}" type="pres">
      <dgm:prSet presAssocID="{212DBA47-9D58-49CF-BE6E-E032E5176B8E}" presName="parentText" presStyleLbl="node1" presStyleIdx="0" presStyleCnt="6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857351EC-73D0-45CC-B942-FF86C2551BFA}" type="pres">
      <dgm:prSet presAssocID="{626F2D47-D12A-4C5B-8EB7-C419108B7F94}" presName="sp" presStyleCnt="0"/>
      <dgm:spPr/>
    </dgm:pt>
    <dgm:pt modelId="{FBF53646-3F25-4C2F-AC2E-FD316F4BCC4C}" type="pres">
      <dgm:prSet presAssocID="{EDB2C44F-1550-4BFB-868B-6E0050060512}" presName="linNode" presStyleCnt="0"/>
      <dgm:spPr/>
    </dgm:pt>
    <dgm:pt modelId="{BCABB880-569B-4742-B832-68A729545E62}" type="pres">
      <dgm:prSet presAssocID="{EDB2C44F-1550-4BFB-868B-6E0050060512}" presName="parentText" presStyleLbl="node1" presStyleIdx="1" presStyleCnt="6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0A6D70F0-0390-4EB3-AFB9-620B6D997B3C}" type="pres">
      <dgm:prSet presAssocID="{6D839A51-9284-4299-87CE-F7FA7078D7A3}" presName="sp" presStyleCnt="0"/>
      <dgm:spPr/>
    </dgm:pt>
    <dgm:pt modelId="{37EECCFD-0117-4F13-B691-CC12DAF35DAD}" type="pres">
      <dgm:prSet presAssocID="{A14F50A7-2F7E-43D5-8DD0-78AD0CCD5DB4}" presName="linNode" presStyleCnt="0"/>
      <dgm:spPr/>
    </dgm:pt>
    <dgm:pt modelId="{1AB098A8-286B-4011-BA99-567BEC3AB3A5}" type="pres">
      <dgm:prSet presAssocID="{A14F50A7-2F7E-43D5-8DD0-78AD0CCD5DB4}" presName="parentText" presStyleLbl="node1" presStyleIdx="2" presStyleCnt="6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FE23D3E4-9E25-4F8E-8158-E11CD381C8C5}" type="pres">
      <dgm:prSet presAssocID="{CCF75A5D-E7DA-4598-944A-B02060F1299B}" presName="sp" presStyleCnt="0"/>
      <dgm:spPr/>
    </dgm:pt>
    <dgm:pt modelId="{CDFA54EE-1037-448A-B7CE-7A899CC1153A}" type="pres">
      <dgm:prSet presAssocID="{8A221749-6BF2-47DC-B0AA-2AB2B3C8D5C9}" presName="linNode" presStyleCnt="0"/>
      <dgm:spPr/>
    </dgm:pt>
    <dgm:pt modelId="{A2FFFCCE-8FC3-46F4-905F-DD4F19FC6F66}" type="pres">
      <dgm:prSet presAssocID="{8A221749-6BF2-47DC-B0AA-2AB2B3C8D5C9}" presName="parentText" presStyleLbl="node1" presStyleIdx="3" presStyleCnt="6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73EF1236-3AF9-4470-B5C9-612C63745A03}" type="pres">
      <dgm:prSet presAssocID="{F4F02FF0-2AAF-4509-9582-DF380823D5A8}" presName="sp" presStyleCnt="0"/>
      <dgm:spPr/>
    </dgm:pt>
    <dgm:pt modelId="{909C9179-BBF3-4DAE-8CBC-D27A98047424}" type="pres">
      <dgm:prSet presAssocID="{243EAAB3-6757-48DA-A27B-DECDF52FE6DC}" presName="linNode" presStyleCnt="0"/>
      <dgm:spPr/>
    </dgm:pt>
    <dgm:pt modelId="{CA963EB8-C291-47F3-AD8A-BDF29C646296}" type="pres">
      <dgm:prSet presAssocID="{243EAAB3-6757-48DA-A27B-DECDF52FE6DC}" presName="parentText" presStyleLbl="node1" presStyleIdx="4" presStyleCnt="6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B857AD1C-132A-4B60-91AD-7E50B6318BC5}" type="pres">
      <dgm:prSet presAssocID="{676663BA-8319-4DD3-B7C8-9854AE930EDA}" presName="sp" presStyleCnt="0"/>
      <dgm:spPr/>
    </dgm:pt>
    <dgm:pt modelId="{905A4A45-9501-4B36-BE01-EFF4E2CACD5D}" type="pres">
      <dgm:prSet presAssocID="{93AA9A68-7F63-4082-AFD6-8FC9B670F9F2}" presName="linNode" presStyleCnt="0"/>
      <dgm:spPr/>
    </dgm:pt>
    <dgm:pt modelId="{E9F24693-0FB3-4F53-B79D-1217E5C334ED}" type="pres">
      <dgm:prSet presAssocID="{93AA9A68-7F63-4082-AFD6-8FC9B670F9F2}" presName="parentText" presStyleLbl="node1" presStyleIdx="5" presStyleCnt="6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7A1118E1-8BA7-40BB-B958-734BA9D40C47}" type="presOf" srcId="{EDB2C44F-1550-4BFB-868B-6E0050060512}" destId="{BCABB880-569B-4742-B832-68A729545E62}" srcOrd="0" destOrd="0" presId="urn:microsoft.com/office/officeart/2005/8/layout/vList5"/>
    <dgm:cxn modelId="{DF494ADE-BC80-4BF8-AB92-3CD224DA3CE8}" type="presOf" srcId="{212DBA47-9D58-49CF-BE6E-E032E5176B8E}" destId="{696BEF15-63EF-4AEE-AE2C-7E555C2C4B9B}" srcOrd="0" destOrd="0" presId="urn:microsoft.com/office/officeart/2005/8/layout/vList5"/>
    <dgm:cxn modelId="{F8EC0EFC-A6A0-4531-B692-2433D1C63803}" srcId="{68471CFD-AA86-4CBB-BFAB-4A19A20144A1}" destId="{A14F50A7-2F7E-43D5-8DD0-78AD0CCD5DB4}" srcOrd="2" destOrd="0" parTransId="{B3A76B21-C286-4DF2-BE4C-A5BC0FD3C12D}" sibTransId="{CCF75A5D-E7DA-4598-944A-B02060F1299B}"/>
    <dgm:cxn modelId="{54AC59A9-2871-4DCF-B4F5-7E276C689CC5}" type="presOf" srcId="{243EAAB3-6757-48DA-A27B-DECDF52FE6DC}" destId="{CA963EB8-C291-47F3-AD8A-BDF29C646296}" srcOrd="0" destOrd="0" presId="urn:microsoft.com/office/officeart/2005/8/layout/vList5"/>
    <dgm:cxn modelId="{57EC31C9-88B8-4239-A2AD-C6E9B19DB7A7}" type="presOf" srcId="{68471CFD-AA86-4CBB-BFAB-4A19A20144A1}" destId="{C7DF95FE-828D-4E50-BB7E-B4E95F6734D4}" srcOrd="0" destOrd="0" presId="urn:microsoft.com/office/officeart/2005/8/layout/vList5"/>
    <dgm:cxn modelId="{E920E185-2C67-433E-85D3-1FD58F4312FF}" srcId="{68471CFD-AA86-4CBB-BFAB-4A19A20144A1}" destId="{243EAAB3-6757-48DA-A27B-DECDF52FE6DC}" srcOrd="4" destOrd="0" parTransId="{953720CC-420A-4C72-A869-46104A9E7091}" sibTransId="{676663BA-8319-4DD3-B7C8-9854AE930EDA}"/>
    <dgm:cxn modelId="{581B2F90-05DB-43AF-AC7C-A620BF50CC7E}" srcId="{68471CFD-AA86-4CBB-BFAB-4A19A20144A1}" destId="{93AA9A68-7F63-4082-AFD6-8FC9B670F9F2}" srcOrd="5" destOrd="0" parTransId="{EE97A20F-5EB2-4878-AD5C-D380E80DEED9}" sibTransId="{3E731622-3E10-4D0F-A9C4-FFFE269B964D}"/>
    <dgm:cxn modelId="{6362CE8D-B20B-4369-A490-F16E264A5BFF}" type="presOf" srcId="{A14F50A7-2F7E-43D5-8DD0-78AD0CCD5DB4}" destId="{1AB098A8-286B-4011-BA99-567BEC3AB3A5}" srcOrd="0" destOrd="0" presId="urn:microsoft.com/office/officeart/2005/8/layout/vList5"/>
    <dgm:cxn modelId="{D73E6AD1-514D-40D5-A8D8-AD3BA3800E37}" srcId="{68471CFD-AA86-4CBB-BFAB-4A19A20144A1}" destId="{EDB2C44F-1550-4BFB-868B-6E0050060512}" srcOrd="1" destOrd="0" parTransId="{0BB8CCB7-E54E-455C-9228-3DFFD769DFB3}" sibTransId="{6D839A51-9284-4299-87CE-F7FA7078D7A3}"/>
    <dgm:cxn modelId="{B7C13DF3-EFA3-4C5D-8206-4BEA2CB9B0EA}" srcId="{68471CFD-AA86-4CBB-BFAB-4A19A20144A1}" destId="{8A221749-6BF2-47DC-B0AA-2AB2B3C8D5C9}" srcOrd="3" destOrd="0" parTransId="{8F331A79-935B-4715-9371-DE26F674E543}" sibTransId="{F4F02FF0-2AAF-4509-9582-DF380823D5A8}"/>
    <dgm:cxn modelId="{B7098D18-8AAC-47C3-83F3-915602F90D20}" type="presOf" srcId="{8A221749-6BF2-47DC-B0AA-2AB2B3C8D5C9}" destId="{A2FFFCCE-8FC3-46F4-905F-DD4F19FC6F66}" srcOrd="0" destOrd="0" presId="urn:microsoft.com/office/officeart/2005/8/layout/vList5"/>
    <dgm:cxn modelId="{1949745C-623A-438A-A9FB-FAE5D60EEE1D}" srcId="{68471CFD-AA86-4CBB-BFAB-4A19A20144A1}" destId="{212DBA47-9D58-49CF-BE6E-E032E5176B8E}" srcOrd="0" destOrd="0" parTransId="{CD08D79F-40A4-4BA5-B4A9-C172C3DAB2B6}" sibTransId="{626F2D47-D12A-4C5B-8EB7-C419108B7F94}"/>
    <dgm:cxn modelId="{92F80D47-6F9F-4C44-BE44-1248CC1C07C2}" type="presOf" srcId="{93AA9A68-7F63-4082-AFD6-8FC9B670F9F2}" destId="{E9F24693-0FB3-4F53-B79D-1217E5C334ED}" srcOrd="0" destOrd="0" presId="urn:microsoft.com/office/officeart/2005/8/layout/vList5"/>
    <dgm:cxn modelId="{83240C11-41FA-4E62-8CCA-22B3C06002B8}" type="presParOf" srcId="{C7DF95FE-828D-4E50-BB7E-B4E95F6734D4}" destId="{71FA31C3-7CC9-4382-8EC7-8FF64F3E9E49}" srcOrd="0" destOrd="0" presId="urn:microsoft.com/office/officeart/2005/8/layout/vList5"/>
    <dgm:cxn modelId="{85EBDEAB-F3FC-4935-8B65-F109045CBEA1}" type="presParOf" srcId="{71FA31C3-7CC9-4382-8EC7-8FF64F3E9E49}" destId="{696BEF15-63EF-4AEE-AE2C-7E555C2C4B9B}" srcOrd="0" destOrd="0" presId="urn:microsoft.com/office/officeart/2005/8/layout/vList5"/>
    <dgm:cxn modelId="{A14905F3-21E6-4CA0-B9B9-D228AF0F0C6A}" type="presParOf" srcId="{C7DF95FE-828D-4E50-BB7E-B4E95F6734D4}" destId="{857351EC-73D0-45CC-B942-FF86C2551BFA}" srcOrd="1" destOrd="0" presId="urn:microsoft.com/office/officeart/2005/8/layout/vList5"/>
    <dgm:cxn modelId="{F8FA19BE-23A9-428C-A688-74462FAC4B1A}" type="presParOf" srcId="{C7DF95FE-828D-4E50-BB7E-B4E95F6734D4}" destId="{FBF53646-3F25-4C2F-AC2E-FD316F4BCC4C}" srcOrd="2" destOrd="0" presId="urn:microsoft.com/office/officeart/2005/8/layout/vList5"/>
    <dgm:cxn modelId="{856219FB-1388-43F8-9673-73E60EEED277}" type="presParOf" srcId="{FBF53646-3F25-4C2F-AC2E-FD316F4BCC4C}" destId="{BCABB880-569B-4742-B832-68A729545E62}" srcOrd="0" destOrd="0" presId="urn:microsoft.com/office/officeart/2005/8/layout/vList5"/>
    <dgm:cxn modelId="{AF994468-68C4-4E39-B345-910D0FF404F0}" type="presParOf" srcId="{C7DF95FE-828D-4E50-BB7E-B4E95F6734D4}" destId="{0A6D70F0-0390-4EB3-AFB9-620B6D997B3C}" srcOrd="3" destOrd="0" presId="urn:microsoft.com/office/officeart/2005/8/layout/vList5"/>
    <dgm:cxn modelId="{43084A2E-094D-4D8C-A89B-4B36754DA91C}" type="presParOf" srcId="{C7DF95FE-828D-4E50-BB7E-B4E95F6734D4}" destId="{37EECCFD-0117-4F13-B691-CC12DAF35DAD}" srcOrd="4" destOrd="0" presId="urn:microsoft.com/office/officeart/2005/8/layout/vList5"/>
    <dgm:cxn modelId="{0F030C02-97F6-4DBA-AB2D-17E17ACEAD03}" type="presParOf" srcId="{37EECCFD-0117-4F13-B691-CC12DAF35DAD}" destId="{1AB098A8-286B-4011-BA99-567BEC3AB3A5}" srcOrd="0" destOrd="0" presId="urn:microsoft.com/office/officeart/2005/8/layout/vList5"/>
    <dgm:cxn modelId="{910B4787-83BD-4A5F-9312-F9F6068EEBDF}" type="presParOf" srcId="{C7DF95FE-828D-4E50-BB7E-B4E95F6734D4}" destId="{FE23D3E4-9E25-4F8E-8158-E11CD381C8C5}" srcOrd="5" destOrd="0" presId="urn:microsoft.com/office/officeart/2005/8/layout/vList5"/>
    <dgm:cxn modelId="{91374F26-DE10-4C3A-A0ED-3F17D6E7E01F}" type="presParOf" srcId="{C7DF95FE-828D-4E50-BB7E-B4E95F6734D4}" destId="{CDFA54EE-1037-448A-B7CE-7A899CC1153A}" srcOrd="6" destOrd="0" presId="urn:microsoft.com/office/officeart/2005/8/layout/vList5"/>
    <dgm:cxn modelId="{874869C7-9666-4159-BCD9-A5DE157F6A81}" type="presParOf" srcId="{CDFA54EE-1037-448A-B7CE-7A899CC1153A}" destId="{A2FFFCCE-8FC3-46F4-905F-DD4F19FC6F66}" srcOrd="0" destOrd="0" presId="urn:microsoft.com/office/officeart/2005/8/layout/vList5"/>
    <dgm:cxn modelId="{1E757932-DDCA-45F3-8C7C-D1489ECDF8DD}" type="presParOf" srcId="{C7DF95FE-828D-4E50-BB7E-B4E95F6734D4}" destId="{73EF1236-3AF9-4470-B5C9-612C63745A03}" srcOrd="7" destOrd="0" presId="urn:microsoft.com/office/officeart/2005/8/layout/vList5"/>
    <dgm:cxn modelId="{4A1802BB-86E0-4718-B7AB-4F8A84A478A4}" type="presParOf" srcId="{C7DF95FE-828D-4E50-BB7E-B4E95F6734D4}" destId="{909C9179-BBF3-4DAE-8CBC-D27A98047424}" srcOrd="8" destOrd="0" presId="urn:microsoft.com/office/officeart/2005/8/layout/vList5"/>
    <dgm:cxn modelId="{3DC8E1ED-2B60-4941-9BF0-F8F9DA0D1021}" type="presParOf" srcId="{909C9179-BBF3-4DAE-8CBC-D27A98047424}" destId="{CA963EB8-C291-47F3-AD8A-BDF29C646296}" srcOrd="0" destOrd="0" presId="urn:microsoft.com/office/officeart/2005/8/layout/vList5"/>
    <dgm:cxn modelId="{2C738F77-D162-4E5D-A355-C5DC878A0D96}" type="presParOf" srcId="{C7DF95FE-828D-4E50-BB7E-B4E95F6734D4}" destId="{B857AD1C-132A-4B60-91AD-7E50B6318BC5}" srcOrd="9" destOrd="0" presId="urn:microsoft.com/office/officeart/2005/8/layout/vList5"/>
    <dgm:cxn modelId="{04426F63-BB22-43C1-88B3-2C1CB621199B}" type="presParOf" srcId="{C7DF95FE-828D-4E50-BB7E-B4E95F6734D4}" destId="{905A4A45-9501-4B36-BE01-EFF4E2CACD5D}" srcOrd="10" destOrd="0" presId="urn:microsoft.com/office/officeart/2005/8/layout/vList5"/>
    <dgm:cxn modelId="{64953B4C-F618-4185-A72D-FFC51E3364B5}" type="presParOf" srcId="{905A4A45-9501-4B36-BE01-EFF4E2CACD5D}" destId="{E9F24693-0FB3-4F53-B79D-1217E5C334ED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8D37A9D-B337-4DAF-B4BB-5B1AFFACDFB9}" type="doc">
      <dgm:prSet loTypeId="urn:microsoft.com/office/officeart/2005/8/layout/vList5" loCatId="list" qsTypeId="urn:microsoft.com/office/officeart/2005/8/quickstyle/3d4" qsCatId="3D" csTypeId="urn:microsoft.com/office/officeart/2005/8/colors/colorful1" csCatId="colorful" phldr="1"/>
      <dgm:spPr/>
      <dgm:t>
        <a:bodyPr/>
        <a:lstStyle/>
        <a:p>
          <a:endParaRPr lang="nb-NO"/>
        </a:p>
      </dgm:t>
    </dgm:pt>
    <dgm:pt modelId="{754B0A63-EDEB-44FB-8920-F28ABBE7B34E}">
      <dgm:prSet custT="1"/>
      <dgm:spPr/>
      <dgm:t>
        <a:bodyPr/>
        <a:lstStyle/>
        <a:p>
          <a:pPr rtl="0"/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Pre-bidding fees</a:t>
          </a:r>
          <a:endParaRPr lang="nb-NO" sz="2400" b="1" dirty="0">
            <a:latin typeface="Times New Roman" pitchFamily="18" charset="0"/>
            <a:cs typeface="Times New Roman" pitchFamily="18" charset="0"/>
          </a:endParaRPr>
        </a:p>
      </dgm:t>
    </dgm:pt>
    <dgm:pt modelId="{AB47BB80-35CE-4F13-83E6-28C267AC7D23}" type="parTrans" cxnId="{5EBDE867-E3EE-4EC0-97C7-F573688C7F75}">
      <dgm:prSet/>
      <dgm:spPr/>
      <dgm:t>
        <a:bodyPr/>
        <a:lstStyle/>
        <a:p>
          <a:endParaRPr lang="nb-NO" sz="2400" b="1">
            <a:latin typeface="Times New Roman" pitchFamily="18" charset="0"/>
            <a:cs typeface="Times New Roman" pitchFamily="18" charset="0"/>
          </a:endParaRPr>
        </a:p>
      </dgm:t>
    </dgm:pt>
    <dgm:pt modelId="{71007FF2-D237-4357-BAE2-8335455244A6}" type="sibTrans" cxnId="{5EBDE867-E3EE-4EC0-97C7-F573688C7F75}">
      <dgm:prSet/>
      <dgm:spPr/>
      <dgm:t>
        <a:bodyPr/>
        <a:lstStyle/>
        <a:p>
          <a:endParaRPr lang="nb-NO" sz="2400" b="1">
            <a:latin typeface="Times New Roman" pitchFamily="18" charset="0"/>
            <a:cs typeface="Times New Roman" pitchFamily="18" charset="0"/>
          </a:endParaRPr>
        </a:p>
      </dgm:t>
    </dgm:pt>
    <dgm:pt modelId="{A382B95B-97D7-44DF-A991-28C839780891}">
      <dgm:prSet custT="1"/>
      <dgm:spPr/>
      <dgm:t>
        <a:bodyPr/>
        <a:lstStyle/>
        <a:p>
          <a:pPr rtl="0"/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SB</a:t>
          </a:r>
          <a:endParaRPr lang="nb-NO" sz="2400" b="1" dirty="0">
            <a:latin typeface="Times New Roman" pitchFamily="18" charset="0"/>
            <a:cs typeface="Times New Roman" pitchFamily="18" charset="0"/>
          </a:endParaRPr>
        </a:p>
      </dgm:t>
    </dgm:pt>
    <dgm:pt modelId="{8426DB26-96B3-42A4-8735-7398040A6F51}" type="parTrans" cxnId="{8BB9FEB3-1E5C-40CF-9E66-7BCB6A5C6DB2}">
      <dgm:prSet/>
      <dgm:spPr/>
      <dgm:t>
        <a:bodyPr/>
        <a:lstStyle/>
        <a:p>
          <a:endParaRPr lang="nb-NO" sz="2400" b="1">
            <a:latin typeface="Times New Roman" pitchFamily="18" charset="0"/>
            <a:cs typeface="Times New Roman" pitchFamily="18" charset="0"/>
          </a:endParaRPr>
        </a:p>
      </dgm:t>
    </dgm:pt>
    <dgm:pt modelId="{D29A955C-A49C-48C4-84BE-AA9D49C22614}" type="sibTrans" cxnId="{8BB9FEB3-1E5C-40CF-9E66-7BCB6A5C6DB2}">
      <dgm:prSet/>
      <dgm:spPr/>
      <dgm:t>
        <a:bodyPr/>
        <a:lstStyle/>
        <a:p>
          <a:endParaRPr lang="nb-NO" sz="2400" b="1">
            <a:latin typeface="Times New Roman" pitchFamily="18" charset="0"/>
            <a:cs typeface="Times New Roman" pitchFamily="18" charset="0"/>
          </a:endParaRPr>
        </a:p>
      </dgm:t>
    </dgm:pt>
    <dgm:pt modelId="{95BD58BE-CDC3-4A68-A7CA-712B6123763C}">
      <dgm:prSet custT="1"/>
      <dgm:spPr/>
      <dgm:t>
        <a:bodyPr/>
        <a:lstStyle/>
        <a:p>
          <a:pPr rtl="0"/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MEO</a:t>
          </a:r>
          <a:endParaRPr lang="nb-NO" sz="2400" b="1" dirty="0">
            <a:latin typeface="Times New Roman" pitchFamily="18" charset="0"/>
            <a:cs typeface="Times New Roman" pitchFamily="18" charset="0"/>
          </a:endParaRPr>
        </a:p>
      </dgm:t>
    </dgm:pt>
    <dgm:pt modelId="{9D080DB1-1ED2-40CE-B85A-134942AB7753}" type="parTrans" cxnId="{DF49B1E7-E338-472E-AAF3-7F5853ED1C1D}">
      <dgm:prSet/>
      <dgm:spPr/>
      <dgm:t>
        <a:bodyPr/>
        <a:lstStyle/>
        <a:p>
          <a:endParaRPr lang="nb-NO" sz="2400" b="1">
            <a:latin typeface="Times New Roman" pitchFamily="18" charset="0"/>
            <a:cs typeface="Times New Roman" pitchFamily="18" charset="0"/>
          </a:endParaRPr>
        </a:p>
      </dgm:t>
    </dgm:pt>
    <dgm:pt modelId="{89298984-1B14-4342-B753-5676B1A945A5}" type="sibTrans" cxnId="{DF49B1E7-E338-472E-AAF3-7F5853ED1C1D}">
      <dgm:prSet/>
      <dgm:spPr/>
      <dgm:t>
        <a:bodyPr/>
        <a:lstStyle/>
        <a:p>
          <a:endParaRPr lang="nb-NO" sz="2400" b="1">
            <a:latin typeface="Times New Roman" pitchFamily="18" charset="0"/>
            <a:cs typeface="Times New Roman" pitchFamily="18" charset="0"/>
          </a:endParaRPr>
        </a:p>
      </dgm:t>
    </dgm:pt>
    <dgm:pt modelId="{40428760-10AB-47E8-8467-75C8EF7AFA3E}">
      <dgm:prSet custT="1"/>
      <dgm:spPr/>
      <dgm:t>
        <a:bodyPr/>
        <a:lstStyle/>
        <a:p>
          <a:pPr rtl="0"/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CIT</a:t>
          </a:r>
          <a:endParaRPr lang="nb-NO" sz="2400" b="1" dirty="0">
            <a:latin typeface="Times New Roman" pitchFamily="18" charset="0"/>
            <a:cs typeface="Times New Roman" pitchFamily="18" charset="0"/>
          </a:endParaRPr>
        </a:p>
      </dgm:t>
    </dgm:pt>
    <dgm:pt modelId="{BB919027-4316-4180-A4E8-7336BD54E15A}" type="parTrans" cxnId="{42B6C7FB-877E-4C5F-9696-92C0BC33A813}">
      <dgm:prSet/>
      <dgm:spPr/>
      <dgm:t>
        <a:bodyPr/>
        <a:lstStyle/>
        <a:p>
          <a:endParaRPr lang="nb-NO" sz="2400" b="1">
            <a:latin typeface="Times New Roman" pitchFamily="18" charset="0"/>
            <a:cs typeface="Times New Roman" pitchFamily="18" charset="0"/>
          </a:endParaRPr>
        </a:p>
      </dgm:t>
    </dgm:pt>
    <dgm:pt modelId="{F6221316-1601-4B79-A893-CE1B61EB4FE1}" type="sibTrans" cxnId="{42B6C7FB-877E-4C5F-9696-92C0BC33A813}">
      <dgm:prSet/>
      <dgm:spPr/>
      <dgm:t>
        <a:bodyPr/>
        <a:lstStyle/>
        <a:p>
          <a:endParaRPr lang="nb-NO" sz="2400" b="1">
            <a:latin typeface="Times New Roman" pitchFamily="18" charset="0"/>
            <a:cs typeface="Times New Roman" pitchFamily="18" charset="0"/>
          </a:endParaRPr>
        </a:p>
      </dgm:t>
    </dgm:pt>
    <dgm:pt modelId="{CF5A19BD-F080-4B23-84C2-08B63937E47C}">
      <dgm:prSet custT="1"/>
      <dgm:spPr/>
      <dgm:t>
        <a:bodyPr/>
        <a:lstStyle/>
        <a:p>
          <a:pPr rtl="0"/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R-factor</a:t>
          </a:r>
          <a:endParaRPr lang="nb-NO" sz="2400" b="1" dirty="0">
            <a:latin typeface="Times New Roman" pitchFamily="18" charset="0"/>
            <a:cs typeface="Times New Roman" pitchFamily="18" charset="0"/>
          </a:endParaRPr>
        </a:p>
      </dgm:t>
    </dgm:pt>
    <dgm:pt modelId="{DBF8FBBA-8BE9-43E7-B2AB-0335F13A4F37}" type="parTrans" cxnId="{BABBD9BC-9BD0-4796-B33D-1C95CEBA9086}">
      <dgm:prSet/>
      <dgm:spPr/>
      <dgm:t>
        <a:bodyPr/>
        <a:lstStyle/>
        <a:p>
          <a:endParaRPr lang="nb-NO" sz="2400" b="1">
            <a:latin typeface="Times New Roman" pitchFamily="18" charset="0"/>
            <a:cs typeface="Times New Roman" pitchFamily="18" charset="0"/>
          </a:endParaRPr>
        </a:p>
      </dgm:t>
    </dgm:pt>
    <dgm:pt modelId="{EA303B61-8533-4DDE-90B9-EBC7572F4037}" type="sibTrans" cxnId="{BABBD9BC-9BD0-4796-B33D-1C95CEBA9086}">
      <dgm:prSet/>
      <dgm:spPr/>
      <dgm:t>
        <a:bodyPr/>
        <a:lstStyle/>
        <a:p>
          <a:endParaRPr lang="nb-NO" sz="2400" b="1">
            <a:latin typeface="Times New Roman" pitchFamily="18" charset="0"/>
            <a:cs typeface="Times New Roman" pitchFamily="18" charset="0"/>
          </a:endParaRPr>
        </a:p>
      </dgm:t>
    </dgm:pt>
    <dgm:pt modelId="{C7DFAD2F-B4F9-4F00-8B7C-B568F692B0FC}">
      <dgm:prSet custT="1"/>
      <dgm:spPr/>
      <dgm:t>
        <a:bodyPr/>
        <a:lstStyle/>
        <a:p>
          <a:pPr rtl="0"/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IOCs’ MRF (51.25%-48.75% Formula) </a:t>
          </a:r>
          <a:endParaRPr lang="nb-NO" sz="2400" b="1" dirty="0">
            <a:latin typeface="Times New Roman" pitchFamily="18" charset="0"/>
            <a:cs typeface="Times New Roman" pitchFamily="18" charset="0"/>
          </a:endParaRPr>
        </a:p>
      </dgm:t>
    </dgm:pt>
    <dgm:pt modelId="{A00EDCA6-8FF2-40A7-A055-A4F7C005773D}" type="parTrans" cxnId="{B166CFF1-47F6-45E2-A6BA-7B1682DA8095}">
      <dgm:prSet/>
      <dgm:spPr/>
      <dgm:t>
        <a:bodyPr/>
        <a:lstStyle/>
        <a:p>
          <a:endParaRPr lang="nb-NO" sz="2400" b="1">
            <a:latin typeface="Times New Roman" pitchFamily="18" charset="0"/>
            <a:cs typeface="Times New Roman" pitchFamily="18" charset="0"/>
          </a:endParaRPr>
        </a:p>
      </dgm:t>
    </dgm:pt>
    <dgm:pt modelId="{FDB98F60-BE33-4523-9B32-8065BCC82460}" type="sibTrans" cxnId="{B166CFF1-47F6-45E2-A6BA-7B1682DA8095}">
      <dgm:prSet/>
      <dgm:spPr/>
      <dgm:t>
        <a:bodyPr/>
        <a:lstStyle/>
        <a:p>
          <a:endParaRPr lang="nb-NO" sz="2400" b="1">
            <a:latin typeface="Times New Roman" pitchFamily="18" charset="0"/>
            <a:cs typeface="Times New Roman" pitchFamily="18" charset="0"/>
          </a:endParaRPr>
        </a:p>
      </dgm:t>
    </dgm:pt>
    <dgm:pt modelId="{3F37097A-7FCB-44C3-B438-2A5959A2C03F}">
      <dgm:prSet custT="1"/>
      <dgm:spPr/>
      <dgm:t>
        <a:bodyPr/>
        <a:lstStyle/>
        <a:p>
          <a:pPr rtl="0"/>
          <a:r>
            <a:rPr lang="en-US" sz="2400" b="1" dirty="0" err="1" smtClean="0">
              <a:latin typeface="Times New Roman" pitchFamily="18" charset="0"/>
              <a:cs typeface="Times New Roman" pitchFamily="18" charset="0"/>
            </a:rPr>
            <a:t>Capex</a:t>
          </a:r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en-US" sz="2400" b="1" dirty="0" err="1" smtClean="0">
              <a:latin typeface="Times New Roman" pitchFamily="18" charset="0"/>
              <a:cs typeface="Times New Roman" pitchFamily="18" charset="0"/>
            </a:rPr>
            <a:t>Opex</a:t>
          </a:r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 &amp; RF Recovery Modalities &amp; Caps</a:t>
          </a:r>
          <a:endParaRPr lang="nb-NO" sz="2400" b="1" dirty="0">
            <a:latin typeface="Times New Roman" pitchFamily="18" charset="0"/>
            <a:cs typeface="Times New Roman" pitchFamily="18" charset="0"/>
          </a:endParaRPr>
        </a:p>
      </dgm:t>
    </dgm:pt>
    <dgm:pt modelId="{FF4B708C-0DAD-4829-81A9-95EF4BEC8156}" type="parTrans" cxnId="{F8CE8607-F71C-495E-8B1D-1BCCCF8FC24C}">
      <dgm:prSet/>
      <dgm:spPr/>
      <dgm:t>
        <a:bodyPr/>
        <a:lstStyle/>
        <a:p>
          <a:endParaRPr lang="nb-NO" sz="2400" b="1">
            <a:latin typeface="Times New Roman" pitchFamily="18" charset="0"/>
            <a:cs typeface="Times New Roman" pitchFamily="18" charset="0"/>
          </a:endParaRPr>
        </a:p>
      </dgm:t>
    </dgm:pt>
    <dgm:pt modelId="{7937B899-D41D-4854-B08D-E018C3230EA0}" type="sibTrans" cxnId="{F8CE8607-F71C-495E-8B1D-1BCCCF8FC24C}">
      <dgm:prSet/>
      <dgm:spPr/>
      <dgm:t>
        <a:bodyPr/>
        <a:lstStyle/>
        <a:p>
          <a:endParaRPr lang="nb-NO" sz="2400" b="1">
            <a:latin typeface="Times New Roman" pitchFamily="18" charset="0"/>
            <a:cs typeface="Times New Roman" pitchFamily="18" charset="0"/>
          </a:endParaRPr>
        </a:p>
      </dgm:t>
    </dgm:pt>
    <dgm:pt modelId="{1BCFA98F-420A-47B5-8B5E-193826D5E1C0}">
      <dgm:prSet custT="1"/>
      <dgm:spPr/>
      <dgm:t>
        <a:bodyPr/>
        <a:lstStyle/>
        <a:p>
          <a:pPr rtl="0"/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P-Factor</a:t>
          </a:r>
          <a:endParaRPr lang="nb-NO" sz="2400" b="1" dirty="0">
            <a:latin typeface="Times New Roman" pitchFamily="18" charset="0"/>
            <a:cs typeface="Times New Roman" pitchFamily="18" charset="0"/>
          </a:endParaRPr>
        </a:p>
      </dgm:t>
    </dgm:pt>
    <dgm:pt modelId="{C99D9696-47D6-4E35-80A3-3435EEF6B0B1}" type="parTrans" cxnId="{4DF40A18-3EC7-450D-AD08-BE1123A68A4D}">
      <dgm:prSet/>
      <dgm:spPr/>
      <dgm:t>
        <a:bodyPr/>
        <a:lstStyle/>
        <a:p>
          <a:endParaRPr lang="nb-NO" sz="2400" b="1">
            <a:latin typeface="Times New Roman" pitchFamily="18" charset="0"/>
            <a:cs typeface="Times New Roman" pitchFamily="18" charset="0"/>
          </a:endParaRPr>
        </a:p>
      </dgm:t>
    </dgm:pt>
    <dgm:pt modelId="{7347810C-171C-459A-8669-1741FF74CBD9}" type="sibTrans" cxnId="{4DF40A18-3EC7-450D-AD08-BE1123A68A4D}">
      <dgm:prSet/>
      <dgm:spPr/>
      <dgm:t>
        <a:bodyPr/>
        <a:lstStyle/>
        <a:p>
          <a:endParaRPr lang="nb-NO" sz="2400" b="1">
            <a:latin typeface="Times New Roman" pitchFamily="18" charset="0"/>
            <a:cs typeface="Times New Roman" pitchFamily="18" charset="0"/>
          </a:endParaRPr>
        </a:p>
      </dgm:t>
    </dgm:pt>
    <dgm:pt modelId="{E1925C05-6BF0-494F-ADE3-30910F4976E1}">
      <dgm:prSet custT="1"/>
      <dgm:spPr/>
      <dgm:t>
        <a:bodyPr/>
        <a:lstStyle/>
        <a:p>
          <a:pPr rtl="0"/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TTSF</a:t>
          </a:r>
          <a:endParaRPr lang="nb-NO" sz="2400" b="1" dirty="0">
            <a:latin typeface="Times New Roman" pitchFamily="18" charset="0"/>
            <a:cs typeface="Times New Roman" pitchFamily="18" charset="0"/>
          </a:endParaRPr>
        </a:p>
      </dgm:t>
    </dgm:pt>
    <dgm:pt modelId="{639DED0F-4E90-47B5-A217-D8BC71443353}" type="parTrans" cxnId="{8AA13AFD-84FA-4D4B-AED2-5257D618B890}">
      <dgm:prSet/>
      <dgm:spPr/>
      <dgm:t>
        <a:bodyPr/>
        <a:lstStyle/>
        <a:p>
          <a:endParaRPr lang="nb-NO" sz="2400" b="1">
            <a:latin typeface="Times New Roman" pitchFamily="18" charset="0"/>
            <a:cs typeface="Times New Roman" pitchFamily="18" charset="0"/>
          </a:endParaRPr>
        </a:p>
      </dgm:t>
    </dgm:pt>
    <dgm:pt modelId="{AC288BF4-46D3-4345-8145-30F79AEA3AE3}" type="sibTrans" cxnId="{8AA13AFD-84FA-4D4B-AED2-5257D618B890}">
      <dgm:prSet/>
      <dgm:spPr/>
      <dgm:t>
        <a:bodyPr/>
        <a:lstStyle/>
        <a:p>
          <a:endParaRPr lang="nb-NO" sz="2400" b="1">
            <a:latin typeface="Times New Roman" pitchFamily="18" charset="0"/>
            <a:cs typeface="Times New Roman" pitchFamily="18" charset="0"/>
          </a:endParaRPr>
        </a:p>
      </dgm:t>
    </dgm:pt>
    <dgm:pt modelId="{DF2EC622-FCB6-4BBF-9E53-E8AA0C1C17FF}" type="pres">
      <dgm:prSet presAssocID="{98D37A9D-B337-4DAF-B4BB-5B1AFFACDFB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CD16985E-9BB5-41A1-99A6-EB87C7D6CCA4}" type="pres">
      <dgm:prSet presAssocID="{754B0A63-EDEB-44FB-8920-F28ABBE7B34E}" presName="linNode" presStyleCnt="0"/>
      <dgm:spPr/>
    </dgm:pt>
    <dgm:pt modelId="{E78AD17D-7665-4AD3-9361-239AB49BE555}" type="pres">
      <dgm:prSet presAssocID="{754B0A63-EDEB-44FB-8920-F28ABBE7B34E}" presName="parentText" presStyleLbl="node1" presStyleIdx="0" presStyleCnt="9" custScaleX="277778" custScaleY="134973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3592CBDA-77C1-493D-B4F5-89D1E3D20987}" type="pres">
      <dgm:prSet presAssocID="{71007FF2-D237-4357-BAE2-8335455244A6}" presName="sp" presStyleCnt="0"/>
      <dgm:spPr/>
    </dgm:pt>
    <dgm:pt modelId="{E51DFB8B-4998-43C1-9BC1-E0B7D11B00FE}" type="pres">
      <dgm:prSet presAssocID="{A382B95B-97D7-44DF-A991-28C839780891}" presName="linNode" presStyleCnt="0"/>
      <dgm:spPr/>
    </dgm:pt>
    <dgm:pt modelId="{E6C729D8-CE5F-4066-81FA-1D2581CFE463}" type="pres">
      <dgm:prSet presAssocID="{A382B95B-97D7-44DF-A991-28C839780891}" presName="parentText" presStyleLbl="node1" presStyleIdx="1" presStyleCnt="9" custScaleX="277778" custScaleY="188978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165A8645-9426-42D8-9340-C182BD77F952}" type="pres">
      <dgm:prSet presAssocID="{D29A955C-A49C-48C4-84BE-AA9D49C22614}" presName="sp" presStyleCnt="0"/>
      <dgm:spPr/>
    </dgm:pt>
    <dgm:pt modelId="{F8FF5E1A-9C3D-40B0-AE64-C03427411C11}" type="pres">
      <dgm:prSet presAssocID="{95BD58BE-CDC3-4A68-A7CA-712B6123763C}" presName="linNode" presStyleCnt="0"/>
      <dgm:spPr/>
    </dgm:pt>
    <dgm:pt modelId="{64F03FF4-2C2B-40F8-9E95-30EDA9145D0D}" type="pres">
      <dgm:prSet presAssocID="{95BD58BE-CDC3-4A68-A7CA-712B6123763C}" presName="parentText" presStyleLbl="node1" presStyleIdx="2" presStyleCnt="9" custScaleX="277778" custScaleY="166664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B334ACF3-4391-4D4B-8F41-26CF8D263647}" type="pres">
      <dgm:prSet presAssocID="{89298984-1B14-4342-B753-5676B1A945A5}" presName="sp" presStyleCnt="0"/>
      <dgm:spPr/>
    </dgm:pt>
    <dgm:pt modelId="{8088251B-DBF8-409D-84B6-0546316C06C2}" type="pres">
      <dgm:prSet presAssocID="{40428760-10AB-47E8-8467-75C8EF7AFA3E}" presName="linNode" presStyleCnt="0"/>
      <dgm:spPr/>
    </dgm:pt>
    <dgm:pt modelId="{5290063C-624D-4A77-9800-7FE5212491E9}" type="pres">
      <dgm:prSet presAssocID="{40428760-10AB-47E8-8467-75C8EF7AFA3E}" presName="parentText" presStyleLbl="node1" presStyleIdx="3" presStyleCnt="9" custScaleX="278049" custScaleY="192113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522F9535-E96E-4743-BB25-08B7DF38459E}" type="pres">
      <dgm:prSet presAssocID="{F6221316-1601-4B79-A893-CE1B61EB4FE1}" presName="sp" presStyleCnt="0"/>
      <dgm:spPr/>
    </dgm:pt>
    <dgm:pt modelId="{7286A4C0-604C-40D8-82D3-DD4648AB7AEE}" type="pres">
      <dgm:prSet presAssocID="{CF5A19BD-F080-4B23-84C2-08B63937E47C}" presName="linNode" presStyleCnt="0"/>
      <dgm:spPr/>
    </dgm:pt>
    <dgm:pt modelId="{83245803-74B1-49EB-B59E-CCD7878C6275}" type="pres">
      <dgm:prSet presAssocID="{CF5A19BD-F080-4B23-84C2-08B63937E47C}" presName="parentText" presStyleLbl="node1" presStyleIdx="4" presStyleCnt="9" custScaleX="277778" custScaleY="275176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BCACE3B3-099A-41EF-95D9-941852CDA2EE}" type="pres">
      <dgm:prSet presAssocID="{EA303B61-8533-4DDE-90B9-EBC7572F4037}" presName="sp" presStyleCnt="0"/>
      <dgm:spPr/>
    </dgm:pt>
    <dgm:pt modelId="{E45713E7-5436-4CB0-9D32-489B92D45338}" type="pres">
      <dgm:prSet presAssocID="{C7DFAD2F-B4F9-4F00-8B7C-B568F692B0FC}" presName="linNode" presStyleCnt="0"/>
      <dgm:spPr/>
    </dgm:pt>
    <dgm:pt modelId="{9C35759E-17A7-4549-ADB3-BA16DF6B72E5}" type="pres">
      <dgm:prSet presAssocID="{C7DFAD2F-B4F9-4F00-8B7C-B568F692B0FC}" presName="parentText" presStyleLbl="node1" presStyleIdx="5" presStyleCnt="9" custScaleX="277778" custScaleY="278536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4D8497BB-47B9-4FFF-8FD7-0E8B0181EC4A}" type="pres">
      <dgm:prSet presAssocID="{FDB98F60-BE33-4523-9B32-8065BCC82460}" presName="sp" presStyleCnt="0"/>
      <dgm:spPr/>
    </dgm:pt>
    <dgm:pt modelId="{38AF562F-71C8-4C89-94A6-F4853E8D5938}" type="pres">
      <dgm:prSet presAssocID="{3F37097A-7FCB-44C3-B438-2A5959A2C03F}" presName="linNode" presStyleCnt="0"/>
      <dgm:spPr/>
    </dgm:pt>
    <dgm:pt modelId="{FD4D096B-0D1B-4650-A8A7-E229A1C24A3B}" type="pres">
      <dgm:prSet presAssocID="{3F37097A-7FCB-44C3-B438-2A5959A2C03F}" presName="parentText" presStyleLbl="node1" presStyleIdx="6" presStyleCnt="9" custScaleX="277778" custScaleY="204622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DE6523F0-FFF7-4461-AACB-027E263D4762}" type="pres">
      <dgm:prSet presAssocID="{7937B899-D41D-4854-B08D-E018C3230EA0}" presName="sp" presStyleCnt="0"/>
      <dgm:spPr/>
    </dgm:pt>
    <dgm:pt modelId="{4EA2B00F-EA66-441E-8030-8FF1EEB18F4A}" type="pres">
      <dgm:prSet presAssocID="{1BCFA98F-420A-47B5-8B5E-193826D5E1C0}" presName="linNode" presStyleCnt="0"/>
      <dgm:spPr/>
    </dgm:pt>
    <dgm:pt modelId="{4DF2023D-FA5F-4589-A136-8844DE0405C0}" type="pres">
      <dgm:prSet presAssocID="{1BCFA98F-420A-47B5-8B5E-193826D5E1C0}" presName="parentText" presStyleLbl="node1" presStyleIdx="7" presStyleCnt="9" custScaleX="277778" custScaleY="211667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757FB9A6-D5F3-4D21-9B03-8CFA1DD58433}" type="pres">
      <dgm:prSet presAssocID="{7347810C-171C-459A-8669-1741FF74CBD9}" presName="sp" presStyleCnt="0"/>
      <dgm:spPr/>
    </dgm:pt>
    <dgm:pt modelId="{C201A99F-9070-4829-80C2-DC90BB233089}" type="pres">
      <dgm:prSet presAssocID="{E1925C05-6BF0-494F-ADE3-30910F4976E1}" presName="linNode" presStyleCnt="0"/>
      <dgm:spPr/>
    </dgm:pt>
    <dgm:pt modelId="{0198C6FE-7455-461D-B771-D6257A227F8B}" type="pres">
      <dgm:prSet presAssocID="{E1925C05-6BF0-494F-ADE3-30910F4976E1}" presName="parentText" presStyleLbl="node1" presStyleIdx="8" presStyleCnt="9" custScaleX="277778" custScaleY="170693" custLinFactNeighborX="5863" custLinFactNeighborY="-4920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DCA91402-C8E8-4A1A-9D4D-F3B4714F7B4E}" type="presOf" srcId="{754B0A63-EDEB-44FB-8920-F28ABBE7B34E}" destId="{E78AD17D-7665-4AD3-9361-239AB49BE555}" srcOrd="0" destOrd="0" presId="urn:microsoft.com/office/officeart/2005/8/layout/vList5"/>
    <dgm:cxn modelId="{889999CE-D75B-4E12-8B80-FA11274E3790}" type="presOf" srcId="{CF5A19BD-F080-4B23-84C2-08B63937E47C}" destId="{83245803-74B1-49EB-B59E-CCD7878C6275}" srcOrd="0" destOrd="0" presId="urn:microsoft.com/office/officeart/2005/8/layout/vList5"/>
    <dgm:cxn modelId="{DA7D22E6-49D3-41A8-BBE5-7926F59E4804}" type="presOf" srcId="{95BD58BE-CDC3-4A68-A7CA-712B6123763C}" destId="{64F03FF4-2C2B-40F8-9E95-30EDA9145D0D}" srcOrd="0" destOrd="0" presId="urn:microsoft.com/office/officeart/2005/8/layout/vList5"/>
    <dgm:cxn modelId="{8AA13AFD-84FA-4D4B-AED2-5257D618B890}" srcId="{98D37A9D-B337-4DAF-B4BB-5B1AFFACDFB9}" destId="{E1925C05-6BF0-494F-ADE3-30910F4976E1}" srcOrd="8" destOrd="0" parTransId="{639DED0F-4E90-47B5-A217-D8BC71443353}" sibTransId="{AC288BF4-46D3-4345-8145-30F79AEA3AE3}"/>
    <dgm:cxn modelId="{D624F7AF-9468-4E94-AD0F-B3E411748C26}" type="presOf" srcId="{C7DFAD2F-B4F9-4F00-8B7C-B568F692B0FC}" destId="{9C35759E-17A7-4549-ADB3-BA16DF6B72E5}" srcOrd="0" destOrd="0" presId="urn:microsoft.com/office/officeart/2005/8/layout/vList5"/>
    <dgm:cxn modelId="{DEDDE8A6-6385-48C3-90A6-FFCA9B23E37E}" type="presOf" srcId="{1BCFA98F-420A-47B5-8B5E-193826D5E1C0}" destId="{4DF2023D-FA5F-4589-A136-8844DE0405C0}" srcOrd="0" destOrd="0" presId="urn:microsoft.com/office/officeart/2005/8/layout/vList5"/>
    <dgm:cxn modelId="{F8CE8607-F71C-495E-8B1D-1BCCCF8FC24C}" srcId="{98D37A9D-B337-4DAF-B4BB-5B1AFFACDFB9}" destId="{3F37097A-7FCB-44C3-B438-2A5959A2C03F}" srcOrd="6" destOrd="0" parTransId="{FF4B708C-0DAD-4829-81A9-95EF4BEC8156}" sibTransId="{7937B899-D41D-4854-B08D-E018C3230EA0}"/>
    <dgm:cxn modelId="{4DF40A18-3EC7-450D-AD08-BE1123A68A4D}" srcId="{98D37A9D-B337-4DAF-B4BB-5B1AFFACDFB9}" destId="{1BCFA98F-420A-47B5-8B5E-193826D5E1C0}" srcOrd="7" destOrd="0" parTransId="{C99D9696-47D6-4E35-80A3-3435EEF6B0B1}" sibTransId="{7347810C-171C-459A-8669-1741FF74CBD9}"/>
    <dgm:cxn modelId="{19240194-8FBB-4378-AB59-39F781C9B0DA}" type="presOf" srcId="{98D37A9D-B337-4DAF-B4BB-5B1AFFACDFB9}" destId="{DF2EC622-FCB6-4BBF-9E53-E8AA0C1C17FF}" srcOrd="0" destOrd="0" presId="urn:microsoft.com/office/officeart/2005/8/layout/vList5"/>
    <dgm:cxn modelId="{42B6C7FB-877E-4C5F-9696-92C0BC33A813}" srcId="{98D37A9D-B337-4DAF-B4BB-5B1AFFACDFB9}" destId="{40428760-10AB-47E8-8467-75C8EF7AFA3E}" srcOrd="3" destOrd="0" parTransId="{BB919027-4316-4180-A4E8-7336BD54E15A}" sibTransId="{F6221316-1601-4B79-A893-CE1B61EB4FE1}"/>
    <dgm:cxn modelId="{B166CFF1-47F6-45E2-A6BA-7B1682DA8095}" srcId="{98D37A9D-B337-4DAF-B4BB-5B1AFFACDFB9}" destId="{C7DFAD2F-B4F9-4F00-8B7C-B568F692B0FC}" srcOrd="5" destOrd="0" parTransId="{A00EDCA6-8FF2-40A7-A055-A4F7C005773D}" sibTransId="{FDB98F60-BE33-4523-9B32-8065BCC82460}"/>
    <dgm:cxn modelId="{DF49B1E7-E338-472E-AAF3-7F5853ED1C1D}" srcId="{98D37A9D-B337-4DAF-B4BB-5B1AFFACDFB9}" destId="{95BD58BE-CDC3-4A68-A7CA-712B6123763C}" srcOrd="2" destOrd="0" parTransId="{9D080DB1-1ED2-40CE-B85A-134942AB7753}" sibTransId="{89298984-1B14-4342-B753-5676B1A945A5}"/>
    <dgm:cxn modelId="{8BB9FEB3-1E5C-40CF-9E66-7BCB6A5C6DB2}" srcId="{98D37A9D-B337-4DAF-B4BB-5B1AFFACDFB9}" destId="{A382B95B-97D7-44DF-A991-28C839780891}" srcOrd="1" destOrd="0" parTransId="{8426DB26-96B3-42A4-8735-7398040A6F51}" sibTransId="{D29A955C-A49C-48C4-84BE-AA9D49C22614}"/>
    <dgm:cxn modelId="{5EBDE867-E3EE-4EC0-97C7-F573688C7F75}" srcId="{98D37A9D-B337-4DAF-B4BB-5B1AFFACDFB9}" destId="{754B0A63-EDEB-44FB-8920-F28ABBE7B34E}" srcOrd="0" destOrd="0" parTransId="{AB47BB80-35CE-4F13-83E6-28C267AC7D23}" sibTransId="{71007FF2-D237-4357-BAE2-8335455244A6}"/>
    <dgm:cxn modelId="{63FF2840-EF39-4E2B-BA6E-4F71BD7D88AD}" type="presOf" srcId="{A382B95B-97D7-44DF-A991-28C839780891}" destId="{E6C729D8-CE5F-4066-81FA-1D2581CFE463}" srcOrd="0" destOrd="0" presId="urn:microsoft.com/office/officeart/2005/8/layout/vList5"/>
    <dgm:cxn modelId="{E457BD64-CAEE-47BF-8CF8-843FD017037C}" type="presOf" srcId="{40428760-10AB-47E8-8467-75C8EF7AFA3E}" destId="{5290063C-624D-4A77-9800-7FE5212491E9}" srcOrd="0" destOrd="0" presId="urn:microsoft.com/office/officeart/2005/8/layout/vList5"/>
    <dgm:cxn modelId="{208B9FB2-81DF-4CB2-98E6-DC108541C808}" type="presOf" srcId="{E1925C05-6BF0-494F-ADE3-30910F4976E1}" destId="{0198C6FE-7455-461D-B771-D6257A227F8B}" srcOrd="0" destOrd="0" presId="urn:microsoft.com/office/officeart/2005/8/layout/vList5"/>
    <dgm:cxn modelId="{1E46A82D-8828-4486-9FFB-257C21D640FD}" type="presOf" srcId="{3F37097A-7FCB-44C3-B438-2A5959A2C03F}" destId="{FD4D096B-0D1B-4650-A8A7-E229A1C24A3B}" srcOrd="0" destOrd="0" presId="urn:microsoft.com/office/officeart/2005/8/layout/vList5"/>
    <dgm:cxn modelId="{BABBD9BC-9BD0-4796-B33D-1C95CEBA9086}" srcId="{98D37A9D-B337-4DAF-B4BB-5B1AFFACDFB9}" destId="{CF5A19BD-F080-4B23-84C2-08B63937E47C}" srcOrd="4" destOrd="0" parTransId="{DBF8FBBA-8BE9-43E7-B2AB-0335F13A4F37}" sibTransId="{EA303B61-8533-4DDE-90B9-EBC7572F4037}"/>
    <dgm:cxn modelId="{471BC8A0-A978-478F-AE3D-49D81C34291A}" type="presParOf" srcId="{DF2EC622-FCB6-4BBF-9E53-E8AA0C1C17FF}" destId="{CD16985E-9BB5-41A1-99A6-EB87C7D6CCA4}" srcOrd="0" destOrd="0" presId="urn:microsoft.com/office/officeart/2005/8/layout/vList5"/>
    <dgm:cxn modelId="{42CA514B-8EA6-454A-81B6-1E9C00D03109}" type="presParOf" srcId="{CD16985E-9BB5-41A1-99A6-EB87C7D6CCA4}" destId="{E78AD17D-7665-4AD3-9361-239AB49BE555}" srcOrd="0" destOrd="0" presId="urn:microsoft.com/office/officeart/2005/8/layout/vList5"/>
    <dgm:cxn modelId="{5EE0AA07-E531-4D92-A090-C460406BEE4E}" type="presParOf" srcId="{DF2EC622-FCB6-4BBF-9E53-E8AA0C1C17FF}" destId="{3592CBDA-77C1-493D-B4F5-89D1E3D20987}" srcOrd="1" destOrd="0" presId="urn:microsoft.com/office/officeart/2005/8/layout/vList5"/>
    <dgm:cxn modelId="{D7BF8C94-BB08-422B-A5C1-DD838951F554}" type="presParOf" srcId="{DF2EC622-FCB6-4BBF-9E53-E8AA0C1C17FF}" destId="{E51DFB8B-4998-43C1-9BC1-E0B7D11B00FE}" srcOrd="2" destOrd="0" presId="urn:microsoft.com/office/officeart/2005/8/layout/vList5"/>
    <dgm:cxn modelId="{50B6C3C2-5EC8-40AE-9C23-60BBE3A41B2D}" type="presParOf" srcId="{E51DFB8B-4998-43C1-9BC1-E0B7D11B00FE}" destId="{E6C729D8-CE5F-4066-81FA-1D2581CFE463}" srcOrd="0" destOrd="0" presId="urn:microsoft.com/office/officeart/2005/8/layout/vList5"/>
    <dgm:cxn modelId="{4CBF98E1-DF18-41F6-97C0-524FADC5E023}" type="presParOf" srcId="{DF2EC622-FCB6-4BBF-9E53-E8AA0C1C17FF}" destId="{165A8645-9426-42D8-9340-C182BD77F952}" srcOrd="3" destOrd="0" presId="urn:microsoft.com/office/officeart/2005/8/layout/vList5"/>
    <dgm:cxn modelId="{B7DDF84B-07A7-4069-8C98-45141F26528F}" type="presParOf" srcId="{DF2EC622-FCB6-4BBF-9E53-E8AA0C1C17FF}" destId="{F8FF5E1A-9C3D-40B0-AE64-C03427411C11}" srcOrd="4" destOrd="0" presId="urn:microsoft.com/office/officeart/2005/8/layout/vList5"/>
    <dgm:cxn modelId="{A6D03BDC-BBCA-4437-9CCB-B493C9598903}" type="presParOf" srcId="{F8FF5E1A-9C3D-40B0-AE64-C03427411C11}" destId="{64F03FF4-2C2B-40F8-9E95-30EDA9145D0D}" srcOrd="0" destOrd="0" presId="urn:microsoft.com/office/officeart/2005/8/layout/vList5"/>
    <dgm:cxn modelId="{6A3AB7AC-99F8-4F25-BE04-CC40D89A309D}" type="presParOf" srcId="{DF2EC622-FCB6-4BBF-9E53-E8AA0C1C17FF}" destId="{B334ACF3-4391-4D4B-8F41-26CF8D263647}" srcOrd="5" destOrd="0" presId="urn:microsoft.com/office/officeart/2005/8/layout/vList5"/>
    <dgm:cxn modelId="{1DC28DDB-BADE-4BD3-87DB-C1B3A797C02D}" type="presParOf" srcId="{DF2EC622-FCB6-4BBF-9E53-E8AA0C1C17FF}" destId="{8088251B-DBF8-409D-84B6-0546316C06C2}" srcOrd="6" destOrd="0" presId="urn:microsoft.com/office/officeart/2005/8/layout/vList5"/>
    <dgm:cxn modelId="{31716F34-B1B1-4855-BBFD-05FAB185188D}" type="presParOf" srcId="{8088251B-DBF8-409D-84B6-0546316C06C2}" destId="{5290063C-624D-4A77-9800-7FE5212491E9}" srcOrd="0" destOrd="0" presId="urn:microsoft.com/office/officeart/2005/8/layout/vList5"/>
    <dgm:cxn modelId="{B941D7C2-C396-497E-877F-24260C2B87F6}" type="presParOf" srcId="{DF2EC622-FCB6-4BBF-9E53-E8AA0C1C17FF}" destId="{522F9535-E96E-4743-BB25-08B7DF38459E}" srcOrd="7" destOrd="0" presId="urn:microsoft.com/office/officeart/2005/8/layout/vList5"/>
    <dgm:cxn modelId="{4C1A2E14-2C94-4547-B096-F9A4E777E72D}" type="presParOf" srcId="{DF2EC622-FCB6-4BBF-9E53-E8AA0C1C17FF}" destId="{7286A4C0-604C-40D8-82D3-DD4648AB7AEE}" srcOrd="8" destOrd="0" presId="urn:microsoft.com/office/officeart/2005/8/layout/vList5"/>
    <dgm:cxn modelId="{0ABEB8DA-71CB-4BEB-A2E4-73077F2D6A19}" type="presParOf" srcId="{7286A4C0-604C-40D8-82D3-DD4648AB7AEE}" destId="{83245803-74B1-49EB-B59E-CCD7878C6275}" srcOrd="0" destOrd="0" presId="urn:microsoft.com/office/officeart/2005/8/layout/vList5"/>
    <dgm:cxn modelId="{0621EF7D-07BC-403D-83AE-395696D0D515}" type="presParOf" srcId="{DF2EC622-FCB6-4BBF-9E53-E8AA0C1C17FF}" destId="{BCACE3B3-099A-41EF-95D9-941852CDA2EE}" srcOrd="9" destOrd="0" presId="urn:microsoft.com/office/officeart/2005/8/layout/vList5"/>
    <dgm:cxn modelId="{5BF36098-1432-4655-9B0E-F1F6775D428A}" type="presParOf" srcId="{DF2EC622-FCB6-4BBF-9E53-E8AA0C1C17FF}" destId="{E45713E7-5436-4CB0-9D32-489B92D45338}" srcOrd="10" destOrd="0" presId="urn:microsoft.com/office/officeart/2005/8/layout/vList5"/>
    <dgm:cxn modelId="{3FB07212-6B67-440E-AD84-11303D64363F}" type="presParOf" srcId="{E45713E7-5436-4CB0-9D32-489B92D45338}" destId="{9C35759E-17A7-4549-ADB3-BA16DF6B72E5}" srcOrd="0" destOrd="0" presId="urn:microsoft.com/office/officeart/2005/8/layout/vList5"/>
    <dgm:cxn modelId="{107C02DE-EE2B-423B-B1DC-E7F58A2CE930}" type="presParOf" srcId="{DF2EC622-FCB6-4BBF-9E53-E8AA0C1C17FF}" destId="{4D8497BB-47B9-4FFF-8FD7-0E8B0181EC4A}" srcOrd="11" destOrd="0" presId="urn:microsoft.com/office/officeart/2005/8/layout/vList5"/>
    <dgm:cxn modelId="{20565916-3948-4931-80C6-5C3F0FEB5CFC}" type="presParOf" srcId="{DF2EC622-FCB6-4BBF-9E53-E8AA0C1C17FF}" destId="{38AF562F-71C8-4C89-94A6-F4853E8D5938}" srcOrd="12" destOrd="0" presId="urn:microsoft.com/office/officeart/2005/8/layout/vList5"/>
    <dgm:cxn modelId="{B5887B39-9501-464E-A54D-4FE8AE75AEEF}" type="presParOf" srcId="{38AF562F-71C8-4C89-94A6-F4853E8D5938}" destId="{FD4D096B-0D1B-4650-A8A7-E229A1C24A3B}" srcOrd="0" destOrd="0" presId="urn:microsoft.com/office/officeart/2005/8/layout/vList5"/>
    <dgm:cxn modelId="{CD570D1A-5F1F-40D4-9EE0-97AE602A17B5}" type="presParOf" srcId="{DF2EC622-FCB6-4BBF-9E53-E8AA0C1C17FF}" destId="{DE6523F0-FFF7-4461-AACB-027E263D4762}" srcOrd="13" destOrd="0" presId="urn:microsoft.com/office/officeart/2005/8/layout/vList5"/>
    <dgm:cxn modelId="{0E6AFA30-868D-4D9B-93F6-DB8964280A46}" type="presParOf" srcId="{DF2EC622-FCB6-4BBF-9E53-E8AA0C1C17FF}" destId="{4EA2B00F-EA66-441E-8030-8FF1EEB18F4A}" srcOrd="14" destOrd="0" presId="urn:microsoft.com/office/officeart/2005/8/layout/vList5"/>
    <dgm:cxn modelId="{4304AA0F-0CB0-4766-B588-EF9B25037276}" type="presParOf" srcId="{4EA2B00F-EA66-441E-8030-8FF1EEB18F4A}" destId="{4DF2023D-FA5F-4589-A136-8844DE0405C0}" srcOrd="0" destOrd="0" presId="urn:microsoft.com/office/officeart/2005/8/layout/vList5"/>
    <dgm:cxn modelId="{4A3FA7BB-9FD5-4E2F-9591-0E379C2FC635}" type="presParOf" srcId="{DF2EC622-FCB6-4BBF-9E53-E8AA0C1C17FF}" destId="{757FB9A6-D5F3-4D21-9B03-8CFA1DD58433}" srcOrd="15" destOrd="0" presId="urn:microsoft.com/office/officeart/2005/8/layout/vList5"/>
    <dgm:cxn modelId="{0310AF3D-163B-4E59-9645-99C2BD3B15B7}" type="presParOf" srcId="{DF2EC622-FCB6-4BBF-9E53-E8AA0C1C17FF}" destId="{C201A99F-9070-4829-80C2-DC90BB233089}" srcOrd="16" destOrd="0" presId="urn:microsoft.com/office/officeart/2005/8/layout/vList5"/>
    <dgm:cxn modelId="{85960834-635F-4254-A6FC-E864D030EB6B}" type="presParOf" srcId="{C201A99F-9070-4829-80C2-DC90BB233089}" destId="{0198C6FE-7455-461D-B771-D6257A227F8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8F94659-5EC1-42C5-B317-DA34D5028A99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D5537124-B948-41A5-AAC6-9A6851597280}">
      <dgm:prSet custT="1"/>
      <dgm:spPr>
        <a:solidFill>
          <a:srgbClr val="FFFF00"/>
        </a:solidFill>
      </dgm:spPr>
      <dgm:t>
        <a:bodyPr/>
        <a:lstStyle/>
        <a:p>
          <a:pPr algn="ctr" rtl="0"/>
          <a:r>
            <a: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Main Features of the Model Service Contract</a:t>
          </a:r>
          <a:endParaRPr lang="nb-NO" sz="28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48388C5-D0B3-4C13-878F-CB041BF31497}" type="parTrans" cxnId="{F26AD721-0EB7-4C82-B5FC-C217B5FFBE35}">
      <dgm:prSet/>
      <dgm:spPr/>
      <dgm:t>
        <a:bodyPr/>
        <a:lstStyle/>
        <a:p>
          <a:endParaRPr lang="nb-NO" sz="2800"/>
        </a:p>
      </dgm:t>
    </dgm:pt>
    <dgm:pt modelId="{AC558A51-840B-4EC8-BC3D-688083A595F0}" type="sibTrans" cxnId="{F26AD721-0EB7-4C82-B5FC-C217B5FFBE35}">
      <dgm:prSet/>
      <dgm:spPr/>
      <dgm:t>
        <a:bodyPr/>
        <a:lstStyle/>
        <a:p>
          <a:endParaRPr lang="nb-NO" sz="2800"/>
        </a:p>
      </dgm:t>
    </dgm:pt>
    <dgm:pt modelId="{A39FB47E-D57D-4E5B-ACD9-1EA4BFC232C6}" type="pres">
      <dgm:prSet presAssocID="{68F94659-5EC1-42C5-B317-DA34D5028A9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FB224B25-8702-4711-897F-5B1BF4BA868A}" type="pres">
      <dgm:prSet presAssocID="{D5537124-B948-41A5-AAC6-9A6851597280}" presName="parentText" presStyleLbl="node1" presStyleIdx="0" presStyleCnt="1" custScaleY="230795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F70C5A15-0B5F-4E8C-B3E8-A857D7400915}" type="presOf" srcId="{68F94659-5EC1-42C5-B317-DA34D5028A99}" destId="{A39FB47E-D57D-4E5B-ACD9-1EA4BFC232C6}" srcOrd="0" destOrd="0" presId="urn:microsoft.com/office/officeart/2005/8/layout/vList2"/>
    <dgm:cxn modelId="{F26AD721-0EB7-4C82-B5FC-C217B5FFBE35}" srcId="{68F94659-5EC1-42C5-B317-DA34D5028A99}" destId="{D5537124-B948-41A5-AAC6-9A6851597280}" srcOrd="0" destOrd="0" parTransId="{248388C5-D0B3-4C13-878F-CB041BF31497}" sibTransId="{AC558A51-840B-4EC8-BC3D-688083A595F0}"/>
    <dgm:cxn modelId="{8A3E5DF7-87D1-4E93-ADA8-3571BE35A78A}" type="presOf" srcId="{D5537124-B948-41A5-AAC6-9A6851597280}" destId="{FB224B25-8702-4711-897F-5B1BF4BA868A}" srcOrd="0" destOrd="0" presId="urn:microsoft.com/office/officeart/2005/8/layout/vList2"/>
    <dgm:cxn modelId="{2E29F1AA-502A-454E-AB3B-4D4B61395CD1}" type="presParOf" srcId="{A39FB47E-D57D-4E5B-ACD9-1EA4BFC232C6}" destId="{FB224B25-8702-4711-897F-5B1BF4BA868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31907CB-946B-461D-ABF4-084D0FEF3BD1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D30ED5ED-A993-4A8E-B20E-25145165D0C6}">
      <dgm:prSet custT="1"/>
      <dgm:spPr>
        <a:solidFill>
          <a:srgbClr val="92D050"/>
        </a:solidFill>
      </dgm:spPr>
      <dgm:t>
        <a:bodyPr/>
        <a:lstStyle/>
        <a:p>
          <a:pPr algn="ctr" rtl="0"/>
          <a:r>
            <a:rPr lang="en-US" sz="1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Similar structure: number of Articles, Annexes and Addendums (except BR4);</a:t>
          </a:r>
          <a:endParaRPr lang="nb-NO" sz="1800" b="1" dirty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D7002A1B-728B-4628-B7B2-A3D6F7B7A8F6}" type="parTrans" cxnId="{7FF6D360-207F-48E1-AA9F-0D48636FE7C8}">
      <dgm:prSet/>
      <dgm:spPr/>
      <dgm:t>
        <a:bodyPr/>
        <a:lstStyle/>
        <a:p>
          <a:endParaRPr lang="nb-NO" sz="1800" b="1">
            <a:solidFill>
              <a:schemeClr val="tx2"/>
            </a:solidFill>
          </a:endParaRPr>
        </a:p>
      </dgm:t>
    </dgm:pt>
    <dgm:pt modelId="{833FCB60-0025-4A16-8F07-FB0E7634D541}" type="sibTrans" cxnId="{7FF6D360-207F-48E1-AA9F-0D48636FE7C8}">
      <dgm:prSet/>
      <dgm:spPr/>
      <dgm:t>
        <a:bodyPr/>
        <a:lstStyle/>
        <a:p>
          <a:endParaRPr lang="nb-NO" sz="1800" b="1">
            <a:solidFill>
              <a:schemeClr val="tx2"/>
            </a:solidFill>
          </a:endParaRPr>
        </a:p>
      </dgm:t>
    </dgm:pt>
    <dgm:pt modelId="{79D5C208-CD7F-4B34-84DB-2BFBBC8987A3}" type="pres">
      <dgm:prSet presAssocID="{A31907CB-946B-461D-ABF4-084D0FEF3BD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F8941F63-7C95-48DB-936D-A51B6D1C8D3B}" type="pres">
      <dgm:prSet presAssocID="{D30ED5ED-A993-4A8E-B20E-25145165D0C6}" presName="parentText" presStyleLbl="node1" presStyleIdx="0" presStyleCnt="1" custLinFactNeighborY="-79968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7ED1DDB6-DA9F-4AE1-A0F6-FC412D48276E}" type="presOf" srcId="{A31907CB-946B-461D-ABF4-084D0FEF3BD1}" destId="{79D5C208-CD7F-4B34-84DB-2BFBBC8987A3}" srcOrd="0" destOrd="0" presId="urn:microsoft.com/office/officeart/2005/8/layout/vList2"/>
    <dgm:cxn modelId="{F5767FB6-73FC-4824-BC50-981266131059}" type="presOf" srcId="{D30ED5ED-A993-4A8E-B20E-25145165D0C6}" destId="{F8941F63-7C95-48DB-936D-A51B6D1C8D3B}" srcOrd="0" destOrd="0" presId="urn:microsoft.com/office/officeart/2005/8/layout/vList2"/>
    <dgm:cxn modelId="{7FF6D360-207F-48E1-AA9F-0D48636FE7C8}" srcId="{A31907CB-946B-461D-ABF4-084D0FEF3BD1}" destId="{D30ED5ED-A993-4A8E-B20E-25145165D0C6}" srcOrd="0" destOrd="0" parTransId="{D7002A1B-728B-4628-B7B2-A3D6F7B7A8F6}" sibTransId="{833FCB60-0025-4A16-8F07-FB0E7634D541}"/>
    <dgm:cxn modelId="{11256228-B7DE-4B44-BC90-A2E0914286A7}" type="presParOf" srcId="{79D5C208-CD7F-4B34-84DB-2BFBBC8987A3}" destId="{F8941F63-7C95-48DB-936D-A51B6D1C8D3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4285BA5-AD44-4D00-ADDC-27962F18DE55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2E859947-265D-4021-BC65-C60BF49E88F3}">
      <dgm:prSet custT="1"/>
      <dgm:spPr>
        <a:solidFill>
          <a:srgbClr val="FFC000"/>
        </a:solidFill>
      </dgm:spPr>
      <dgm:t>
        <a:bodyPr/>
        <a:lstStyle/>
        <a:p>
          <a:pPr algn="ctr" rtl="0"/>
          <a:r>
            <a:rPr lang="en-US" sz="20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Hybrid- PSCs and Conventional Service Contracts: Duration; First/exclusive right;  SB (except BR3); JMC-consensus.</a:t>
          </a:r>
          <a:endParaRPr lang="nb-NO" sz="2000" b="1" dirty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70A2DEAD-EDAC-4766-94F9-8BAADDE21D2C}" type="parTrans" cxnId="{E0E031AE-CC3B-4EF1-B9AF-185BE3A400AB}">
      <dgm:prSet/>
      <dgm:spPr/>
      <dgm:t>
        <a:bodyPr/>
        <a:lstStyle/>
        <a:p>
          <a:endParaRPr lang="nb-NO"/>
        </a:p>
      </dgm:t>
    </dgm:pt>
    <dgm:pt modelId="{AC154E2F-E85A-41E7-897F-8A8192349F4E}" type="sibTrans" cxnId="{E0E031AE-CC3B-4EF1-B9AF-185BE3A400AB}">
      <dgm:prSet/>
      <dgm:spPr/>
      <dgm:t>
        <a:bodyPr/>
        <a:lstStyle/>
        <a:p>
          <a:endParaRPr lang="nb-NO"/>
        </a:p>
      </dgm:t>
    </dgm:pt>
    <dgm:pt modelId="{349166B2-2055-453A-8E4D-8F5F88A04A1B}" type="pres">
      <dgm:prSet presAssocID="{C4285BA5-AD44-4D00-ADDC-27962F18DE5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CC0D8DD2-E8BF-49C4-BAEB-F5F43DE96BB2}" type="pres">
      <dgm:prSet presAssocID="{2E859947-265D-4021-BC65-C60BF49E88F3}" presName="parentText" presStyleLbl="node1" presStyleIdx="0" presStyleCnt="1" custLinFactNeighborX="-3125" custLinFactNeighborY="-52313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B3228CF3-C6C6-450F-A21A-B28AE9A4DB64}" type="presOf" srcId="{2E859947-265D-4021-BC65-C60BF49E88F3}" destId="{CC0D8DD2-E8BF-49C4-BAEB-F5F43DE96BB2}" srcOrd="0" destOrd="0" presId="urn:microsoft.com/office/officeart/2005/8/layout/vList2"/>
    <dgm:cxn modelId="{A8577D70-7D8F-4ACF-A348-2E394F7FAEBB}" type="presOf" srcId="{C4285BA5-AD44-4D00-ADDC-27962F18DE55}" destId="{349166B2-2055-453A-8E4D-8F5F88A04A1B}" srcOrd="0" destOrd="0" presId="urn:microsoft.com/office/officeart/2005/8/layout/vList2"/>
    <dgm:cxn modelId="{E0E031AE-CC3B-4EF1-B9AF-185BE3A400AB}" srcId="{C4285BA5-AD44-4D00-ADDC-27962F18DE55}" destId="{2E859947-265D-4021-BC65-C60BF49E88F3}" srcOrd="0" destOrd="0" parTransId="{70A2DEAD-EDAC-4766-94F9-8BAADDE21D2C}" sibTransId="{AC154E2F-E85A-41E7-897F-8A8192349F4E}"/>
    <dgm:cxn modelId="{DD9C278E-F966-4635-B0E8-2841C80A29F2}" type="presParOf" srcId="{349166B2-2055-453A-8E4D-8F5F88A04A1B}" destId="{CC0D8DD2-E8BF-49C4-BAEB-F5F43DE96BB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A4D2BF6-7489-493F-8884-49061C8EE092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5F08597A-B294-4A44-9496-1B8BC5CE22E9}">
      <dgm:prSet custT="1"/>
      <dgm:spPr>
        <a:solidFill>
          <a:srgbClr val="FF0000"/>
        </a:solidFill>
      </dgm:spPr>
      <dgm:t>
        <a:bodyPr/>
        <a:lstStyle/>
        <a:p>
          <a:pPr algn="ctr" rtl="0"/>
          <a:r>
            <a:rPr lang="en-US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TOP (N/L);</a:t>
          </a:r>
          <a:endParaRPr lang="nb-NO" sz="20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80CCFBC-2E88-4910-80E7-900487CC7290}" type="parTrans" cxnId="{FB6B2A19-DFD3-47FF-BD0B-E18F995A6761}">
      <dgm:prSet/>
      <dgm:spPr/>
      <dgm:t>
        <a:bodyPr/>
        <a:lstStyle/>
        <a:p>
          <a:pPr algn="ctr"/>
          <a:endParaRPr lang="nb-NO"/>
        </a:p>
      </dgm:t>
    </dgm:pt>
    <dgm:pt modelId="{EF76B79C-C4C1-475E-B485-9722F9B64047}" type="sibTrans" cxnId="{FB6B2A19-DFD3-47FF-BD0B-E18F995A6761}">
      <dgm:prSet/>
      <dgm:spPr/>
      <dgm:t>
        <a:bodyPr/>
        <a:lstStyle/>
        <a:p>
          <a:pPr algn="ctr"/>
          <a:endParaRPr lang="nb-NO"/>
        </a:p>
      </dgm:t>
    </dgm:pt>
    <dgm:pt modelId="{C6D9D866-5654-4752-B5C2-6A2BAEA29967}" type="pres">
      <dgm:prSet presAssocID="{DA4D2BF6-7489-493F-8884-49061C8EE0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A8A0C3D3-21E0-4999-9E12-A9AED0682D79}" type="pres">
      <dgm:prSet presAssocID="{5F08597A-B294-4A44-9496-1B8BC5CE22E9}" presName="parentText" presStyleLbl="node1" presStyleIdx="0" presStyleCnt="1" custLinFactNeighborY="19632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FB6B2A19-DFD3-47FF-BD0B-E18F995A6761}" srcId="{DA4D2BF6-7489-493F-8884-49061C8EE092}" destId="{5F08597A-B294-4A44-9496-1B8BC5CE22E9}" srcOrd="0" destOrd="0" parTransId="{780CCFBC-2E88-4910-80E7-900487CC7290}" sibTransId="{EF76B79C-C4C1-475E-B485-9722F9B64047}"/>
    <dgm:cxn modelId="{7BCE94F9-5B7E-45B5-B0F3-1A04175477A6}" type="presOf" srcId="{5F08597A-B294-4A44-9496-1B8BC5CE22E9}" destId="{A8A0C3D3-21E0-4999-9E12-A9AED0682D79}" srcOrd="0" destOrd="0" presId="urn:microsoft.com/office/officeart/2005/8/layout/vList2"/>
    <dgm:cxn modelId="{92AA6DB6-4BB5-48C3-94C6-A577B8345863}" type="presOf" srcId="{DA4D2BF6-7489-493F-8884-49061C8EE092}" destId="{C6D9D866-5654-4752-B5C2-6A2BAEA29967}" srcOrd="0" destOrd="0" presId="urn:microsoft.com/office/officeart/2005/8/layout/vList2"/>
    <dgm:cxn modelId="{CD4D1AF8-980D-4D74-9168-F87DB163A490}" type="presParOf" srcId="{C6D9D866-5654-4752-B5C2-6A2BAEA29967}" destId="{A8A0C3D3-21E0-4999-9E12-A9AED0682D7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D1907A0-8A62-41A4-B8CA-01A665B263F9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6722310B-227E-455C-ABA7-72F5A0026B8D}">
      <dgm:prSet custT="1"/>
      <dgm:spPr/>
      <dgm:t>
        <a:bodyPr/>
        <a:lstStyle/>
        <a:p>
          <a:pPr algn="ctr" rtl="0"/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RF (in $ not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bbl</a:t>
          </a:r>
          <a:r>
            <a:rPr lang="en-US" sz="2400" b="1" dirty="0" smtClean="0">
              <a:latin typeface="Times New Roman" pitchFamily="18" charset="0"/>
              <a:cs typeface="Times New Roman" pitchFamily="18" charset="0"/>
            </a:rPr>
            <a:t>)-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economic rent;</a:t>
          </a:r>
          <a:endParaRPr lang="nb-NO" sz="2000" b="1" dirty="0">
            <a:latin typeface="Times New Roman" pitchFamily="18" charset="0"/>
            <a:cs typeface="Times New Roman" pitchFamily="18" charset="0"/>
          </a:endParaRPr>
        </a:p>
      </dgm:t>
    </dgm:pt>
    <dgm:pt modelId="{490A3364-05E5-4274-B1AF-D9262537ED0C}" type="parTrans" cxnId="{CBCC07AD-08EA-4E4D-9F47-580C79046720}">
      <dgm:prSet/>
      <dgm:spPr/>
      <dgm:t>
        <a:bodyPr/>
        <a:lstStyle/>
        <a:p>
          <a:endParaRPr lang="nb-NO" sz="2000" b="1">
            <a:latin typeface="Times New Roman" pitchFamily="18" charset="0"/>
            <a:cs typeface="Times New Roman" pitchFamily="18" charset="0"/>
          </a:endParaRPr>
        </a:p>
      </dgm:t>
    </dgm:pt>
    <dgm:pt modelId="{FE09D407-3F31-4C41-96D6-18CD2D8FE8A3}" type="sibTrans" cxnId="{CBCC07AD-08EA-4E4D-9F47-580C79046720}">
      <dgm:prSet/>
      <dgm:spPr/>
      <dgm:t>
        <a:bodyPr/>
        <a:lstStyle/>
        <a:p>
          <a:endParaRPr lang="nb-NO" sz="2000" b="1">
            <a:latin typeface="Times New Roman" pitchFamily="18" charset="0"/>
            <a:cs typeface="Times New Roman" pitchFamily="18" charset="0"/>
          </a:endParaRPr>
        </a:p>
      </dgm:t>
    </dgm:pt>
    <dgm:pt modelId="{506E73E5-70FA-40C4-A0A1-D7B7FBF915C8}" type="pres">
      <dgm:prSet presAssocID="{4D1907A0-8A62-41A4-B8CA-01A665B263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EF28E367-7F34-421D-AFEB-FF732DB7CBDF}" type="pres">
      <dgm:prSet presAssocID="{6722310B-227E-455C-ABA7-72F5A0026B8D}" presName="parentText" presStyleLbl="node1" presStyleIdx="0" presStyleCnt="1" custScaleY="264023" custLinFactNeighborX="-23729" custLinFactNeighborY="-34814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CBCC07AD-08EA-4E4D-9F47-580C79046720}" srcId="{4D1907A0-8A62-41A4-B8CA-01A665B263F9}" destId="{6722310B-227E-455C-ABA7-72F5A0026B8D}" srcOrd="0" destOrd="0" parTransId="{490A3364-05E5-4274-B1AF-D9262537ED0C}" sibTransId="{FE09D407-3F31-4C41-96D6-18CD2D8FE8A3}"/>
    <dgm:cxn modelId="{A3B806A7-40DD-43A7-83E4-452B8C567F96}" type="presOf" srcId="{4D1907A0-8A62-41A4-B8CA-01A665B263F9}" destId="{506E73E5-70FA-40C4-A0A1-D7B7FBF915C8}" srcOrd="0" destOrd="0" presId="urn:microsoft.com/office/officeart/2005/8/layout/vList2"/>
    <dgm:cxn modelId="{863D3561-471F-4B04-A552-62AC8FDEE51E}" type="presOf" srcId="{6722310B-227E-455C-ABA7-72F5A0026B8D}" destId="{EF28E367-7F34-421D-AFEB-FF732DB7CBDF}" srcOrd="0" destOrd="0" presId="urn:microsoft.com/office/officeart/2005/8/layout/vList2"/>
    <dgm:cxn modelId="{4670976F-7C84-4200-BE6C-0DC97BFAF10F}" type="presParOf" srcId="{506E73E5-70FA-40C4-A0A1-D7B7FBF915C8}" destId="{EF28E367-7F34-421D-AFEB-FF732DB7CBDF}" srcOrd="0" destOrd="0" presId="urn:microsoft.com/office/officeart/2005/8/layout/vList2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7D0B475-2E5B-42EB-9259-1F67C2ED39F8}" type="doc">
      <dgm:prSet loTypeId="urn:microsoft.com/office/officeart/2005/8/layout/vList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301E1827-8D7A-48A5-9F0E-95958CC1D7C2}">
      <dgm:prSet custT="1"/>
      <dgm:spPr>
        <a:solidFill>
          <a:srgbClr val="FFFF00"/>
        </a:solidFill>
      </dgm:spPr>
      <dgm:t>
        <a:bodyPr/>
        <a:lstStyle/>
        <a:p>
          <a:pPr algn="ctr" rtl="0"/>
          <a:r>
            <a:rPr lang="en-US" sz="20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State partner (25%) carried interest (except BR4-exploration phase)</a:t>
          </a:r>
          <a:endParaRPr lang="nb-NO" sz="2000" b="1" dirty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gm:t>
    </dgm:pt>
    <dgm:pt modelId="{57B747C3-34FF-443A-AB58-FE000052B942}" type="parTrans" cxnId="{93A9FA6B-C98D-400B-A2A7-7EF966FD28C1}">
      <dgm:prSet/>
      <dgm:spPr/>
      <dgm:t>
        <a:bodyPr/>
        <a:lstStyle/>
        <a:p>
          <a:endParaRPr lang="nb-NO"/>
        </a:p>
      </dgm:t>
    </dgm:pt>
    <dgm:pt modelId="{F82ED1C2-3747-43B4-B96C-C346F88AB9C7}" type="sibTrans" cxnId="{93A9FA6B-C98D-400B-A2A7-7EF966FD28C1}">
      <dgm:prSet/>
      <dgm:spPr/>
      <dgm:t>
        <a:bodyPr/>
        <a:lstStyle/>
        <a:p>
          <a:endParaRPr lang="nb-NO"/>
        </a:p>
      </dgm:t>
    </dgm:pt>
    <dgm:pt modelId="{9AEA1C5A-F7E2-4AA1-A9EC-A117BA4366FE}" type="pres">
      <dgm:prSet presAssocID="{D7D0B475-2E5B-42EB-9259-1F67C2ED39F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FF078894-F379-4C93-A4A8-512F9483A778}" type="pres">
      <dgm:prSet presAssocID="{301E1827-8D7A-48A5-9F0E-95958CC1D7C2}" presName="parentText" presStyleLbl="node1" presStyleIdx="0" presStyleCnt="1" custScaleY="236236" custLinFactNeighborY="41383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31AFEEF5-94C6-4D83-ADEB-F89EBA8207D0}" type="presOf" srcId="{301E1827-8D7A-48A5-9F0E-95958CC1D7C2}" destId="{FF078894-F379-4C93-A4A8-512F9483A778}" srcOrd="0" destOrd="0" presId="urn:microsoft.com/office/officeart/2005/8/layout/vList2"/>
    <dgm:cxn modelId="{6C4E7A6D-B5F3-4AA1-B8D5-57D26760DCCD}" type="presOf" srcId="{D7D0B475-2E5B-42EB-9259-1F67C2ED39F8}" destId="{9AEA1C5A-F7E2-4AA1-A9EC-A117BA4366FE}" srcOrd="0" destOrd="0" presId="urn:microsoft.com/office/officeart/2005/8/layout/vList2"/>
    <dgm:cxn modelId="{93A9FA6B-C98D-400B-A2A7-7EF966FD28C1}" srcId="{D7D0B475-2E5B-42EB-9259-1F67C2ED39F8}" destId="{301E1827-8D7A-48A5-9F0E-95958CC1D7C2}" srcOrd="0" destOrd="0" parTransId="{57B747C3-34FF-443A-AB58-FE000052B942}" sibTransId="{F82ED1C2-3747-43B4-B96C-C346F88AB9C7}"/>
    <dgm:cxn modelId="{2548C824-08FB-4591-B2EA-04AEF4892104}" type="presParOf" srcId="{9AEA1C5A-F7E2-4AA1-A9EC-A117BA4366FE}" destId="{FF078894-F379-4C93-A4A8-512F9483A77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349CC7-5F8A-48B9-9DDD-3E25CA93B078}">
      <dsp:nvSpPr>
        <dsp:cNvPr id="0" name=""/>
        <dsp:cNvSpPr/>
      </dsp:nvSpPr>
      <dsp:spPr>
        <a:xfrm>
          <a:off x="4015" y="1412"/>
          <a:ext cx="8221569" cy="82213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i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Evolution Phases of the Iraqi “Model” Service Contract</a:t>
          </a:r>
          <a:endParaRPr lang="nb-NO" sz="2800" i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4148" y="41545"/>
        <a:ext cx="8141303" cy="741869"/>
      </dsp:txXfrm>
    </dsp:sp>
    <dsp:sp modelId="{523116F4-0452-43D7-ACAC-948C9ECB8032}">
      <dsp:nvSpPr>
        <dsp:cNvPr id="0" name=""/>
        <dsp:cNvSpPr/>
      </dsp:nvSpPr>
      <dsp:spPr>
        <a:xfrm>
          <a:off x="4015" y="864653"/>
          <a:ext cx="8221569" cy="82213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8000"/>
                <a:tint val="96000"/>
                <a:satMod val="120000"/>
                <a:lumMod val="12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800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i="1" kern="120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Legal, Regulatory and Procedural Regime</a:t>
          </a:r>
          <a:endParaRPr lang="nb-NO" sz="2800" i="1" kern="120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4148" y="904786"/>
        <a:ext cx="8141303" cy="741869"/>
      </dsp:txXfrm>
    </dsp:sp>
    <dsp:sp modelId="{E38A875A-FDE4-4491-9E34-9750B7031E43}">
      <dsp:nvSpPr>
        <dsp:cNvPr id="0" name=""/>
        <dsp:cNvSpPr/>
      </dsp:nvSpPr>
      <dsp:spPr>
        <a:xfrm>
          <a:off x="8030" y="1750200"/>
          <a:ext cx="8221569" cy="82213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16000"/>
                <a:tint val="96000"/>
                <a:satMod val="120000"/>
                <a:lumMod val="12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1600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i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Fiscal Terms and Conditions</a:t>
          </a:r>
          <a:endParaRPr lang="nb-NO" sz="2800" i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8163" y="1790333"/>
        <a:ext cx="8141303" cy="741869"/>
      </dsp:txXfrm>
    </dsp:sp>
    <dsp:sp modelId="{56DD5307-E6C8-4C9F-B3EF-9A7A01DFFB47}">
      <dsp:nvSpPr>
        <dsp:cNvPr id="0" name=""/>
        <dsp:cNvSpPr/>
      </dsp:nvSpPr>
      <dsp:spPr>
        <a:xfrm>
          <a:off x="8030" y="2568158"/>
          <a:ext cx="8221569" cy="82213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24000"/>
                <a:tint val="96000"/>
                <a:satMod val="120000"/>
                <a:lumMod val="12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2400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i="1" kern="120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Main Features of the Model Service Contract</a:t>
          </a:r>
          <a:endParaRPr lang="nb-NO" sz="2800" i="1" kern="120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8163" y="2608291"/>
        <a:ext cx="8141303" cy="741869"/>
      </dsp:txXfrm>
    </dsp:sp>
    <dsp:sp modelId="{954612DF-2734-49FA-B763-DA0802F46ACF}">
      <dsp:nvSpPr>
        <dsp:cNvPr id="0" name=""/>
        <dsp:cNvSpPr/>
      </dsp:nvSpPr>
      <dsp:spPr>
        <a:xfrm>
          <a:off x="8030" y="3467919"/>
          <a:ext cx="8221569" cy="82213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32000"/>
                <a:tint val="96000"/>
                <a:satMod val="120000"/>
                <a:lumMod val="12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3200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i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New Development in the Model Contract (of BR4)</a:t>
          </a:r>
          <a:endParaRPr lang="nb-NO" sz="2800" i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8163" y="3508052"/>
        <a:ext cx="8141303" cy="741869"/>
      </dsp:txXfrm>
    </dsp:sp>
    <dsp:sp modelId="{065ADD14-11B2-4DE4-A53C-50634DB7CDD4}">
      <dsp:nvSpPr>
        <dsp:cNvPr id="0" name=""/>
        <dsp:cNvSpPr/>
      </dsp:nvSpPr>
      <dsp:spPr>
        <a:xfrm>
          <a:off x="8030" y="4285878"/>
          <a:ext cx="8221569" cy="82213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40000"/>
                <a:tint val="96000"/>
                <a:satMod val="120000"/>
                <a:lumMod val="12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4000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i="1" kern="120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Pending Issues &amp; Conclusions</a:t>
          </a:r>
          <a:endParaRPr lang="nb-NO" sz="2800" i="1" kern="120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8163" y="4326011"/>
        <a:ext cx="8141303" cy="74186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9FA7B4-D232-4607-8D8E-E5A8586695DB}">
      <dsp:nvSpPr>
        <dsp:cNvPr id="0" name=""/>
        <dsp:cNvSpPr/>
      </dsp:nvSpPr>
      <dsp:spPr>
        <a:xfrm>
          <a:off x="0" y="844"/>
          <a:ext cx="8856984" cy="1006423"/>
        </a:xfrm>
        <a:prstGeom prst="roundRect">
          <a:avLst/>
        </a:prstGeom>
        <a:solidFill>
          <a:srgbClr val="FFFF00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New Development in the Model Contract (of BR4)</a:t>
          </a:r>
          <a:r>
            <a:rPr lang="nb-NO" sz="2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nb-NO" sz="26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</a:br>
          <a:endParaRPr lang="nb-NO" sz="26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9130" y="49974"/>
        <a:ext cx="8758724" cy="90816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244148-FF8C-4F6E-8465-8BF92FD677AC}">
      <dsp:nvSpPr>
        <dsp:cNvPr id="0" name=""/>
        <dsp:cNvSpPr/>
      </dsp:nvSpPr>
      <dsp:spPr>
        <a:xfrm>
          <a:off x="4040" y="205"/>
          <a:ext cx="8272839" cy="62085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- Holding period applies before developing oil discovery, subject to certain provisions;</a:t>
          </a:r>
          <a:endParaRPr lang="nb-NO" sz="2000" b="1" kern="1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348" y="30513"/>
        <a:ext cx="8212223" cy="560242"/>
      </dsp:txXfrm>
    </dsp:sp>
    <dsp:sp modelId="{950EE6B0-6B49-4D28-A220-15D1CC2A57D7}">
      <dsp:nvSpPr>
        <dsp:cNvPr id="0" name=""/>
        <dsp:cNvSpPr/>
      </dsp:nvSpPr>
      <dsp:spPr>
        <a:xfrm>
          <a:off x="4040" y="652106"/>
          <a:ext cx="8272839" cy="620858"/>
        </a:xfrm>
        <a:prstGeom prst="roundRect">
          <a:avLst/>
        </a:prstGeom>
        <a:gradFill rotWithShape="0">
          <a:gsLst>
            <a:gs pos="0">
              <a:schemeClr val="accent5">
                <a:hueOff val="-1419125"/>
                <a:satOff val="5687"/>
                <a:lumOff val="1233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5">
                <a:hueOff val="-1419125"/>
                <a:satOff val="5687"/>
                <a:lumOff val="1233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- Transitional State Partner(s): Initial OEC then to another when the value of R-factor exceeds1;</a:t>
          </a:r>
          <a:endParaRPr lang="nb-NO" sz="2000" b="1" kern="1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348" y="682414"/>
        <a:ext cx="8212223" cy="560242"/>
      </dsp:txXfrm>
    </dsp:sp>
    <dsp:sp modelId="{09246F1A-8D63-40F6-ABE4-EB77309305AD}">
      <dsp:nvSpPr>
        <dsp:cNvPr id="0" name=""/>
        <dsp:cNvSpPr/>
      </dsp:nvSpPr>
      <dsp:spPr>
        <a:xfrm>
          <a:off x="4040" y="1304007"/>
          <a:ext cx="8272839" cy="620858"/>
        </a:xfrm>
        <a:prstGeom prst="roundRect">
          <a:avLst/>
        </a:prstGeom>
        <a:gradFill rotWithShape="0">
          <a:gsLst>
            <a:gs pos="0">
              <a:schemeClr val="accent5">
                <a:hueOff val="-2838251"/>
                <a:satOff val="11375"/>
                <a:lumOff val="2465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5">
                <a:hueOff val="-2838251"/>
                <a:satOff val="11375"/>
                <a:lumOff val="2465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- No participation interest (RF) for the State Partner; </a:t>
          </a:r>
          <a:endParaRPr lang="nb-NO" sz="2000" b="1" kern="1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348" y="1334315"/>
        <a:ext cx="8212223" cy="560242"/>
      </dsp:txXfrm>
    </dsp:sp>
    <dsp:sp modelId="{B12B14AB-B173-4223-8262-D45E74AA15A0}">
      <dsp:nvSpPr>
        <dsp:cNvPr id="0" name=""/>
        <dsp:cNvSpPr/>
      </dsp:nvSpPr>
      <dsp:spPr>
        <a:xfrm>
          <a:off x="4040" y="1955908"/>
          <a:ext cx="8272839" cy="620858"/>
        </a:xfrm>
        <a:prstGeom prst="roundRect">
          <a:avLst/>
        </a:prstGeom>
        <a:gradFill rotWithShape="0">
          <a:gsLst>
            <a:gs pos="0">
              <a:schemeClr val="accent5">
                <a:hueOff val="-4257376"/>
                <a:satOff val="17062"/>
                <a:lumOff val="3698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5">
                <a:hueOff val="-4257376"/>
                <a:satOff val="17062"/>
                <a:lumOff val="3698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- RF linkage to “Cost Production” to avid cost exaggeration;</a:t>
          </a:r>
          <a:endParaRPr lang="nb-NO" sz="2000" b="1" kern="1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348" y="1986216"/>
        <a:ext cx="8212223" cy="560242"/>
      </dsp:txXfrm>
    </dsp:sp>
    <dsp:sp modelId="{EBC7CE42-21CF-493F-831E-BFC300AF8842}">
      <dsp:nvSpPr>
        <dsp:cNvPr id="0" name=""/>
        <dsp:cNvSpPr/>
      </dsp:nvSpPr>
      <dsp:spPr>
        <a:xfrm>
          <a:off x="4040" y="2607809"/>
          <a:ext cx="8272839" cy="620858"/>
        </a:xfrm>
        <a:prstGeom prst="roundRect">
          <a:avLst/>
        </a:prstGeom>
        <a:gradFill rotWithShape="0">
          <a:gsLst>
            <a:gs pos="0">
              <a:schemeClr val="accent5">
                <a:hueOff val="-5676501"/>
                <a:satOff val="22749"/>
                <a:lumOff val="493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5">
                <a:hueOff val="-5676501"/>
                <a:satOff val="22749"/>
                <a:lumOff val="493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- The ROC’s “TOP” obligation is confined to 80% of the produced gas only;</a:t>
          </a:r>
          <a:endParaRPr lang="nb-NO" sz="2000" b="1" kern="1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348" y="2638117"/>
        <a:ext cx="8212223" cy="560242"/>
      </dsp:txXfrm>
    </dsp:sp>
    <dsp:sp modelId="{CC4E06F7-6EDD-4208-9478-1A36361A23AF}">
      <dsp:nvSpPr>
        <dsp:cNvPr id="0" name=""/>
        <dsp:cNvSpPr/>
      </dsp:nvSpPr>
      <dsp:spPr>
        <a:xfrm>
          <a:off x="4040" y="3259710"/>
          <a:ext cx="8272839" cy="620858"/>
        </a:xfrm>
        <a:prstGeom prst="roundRect">
          <a:avLst/>
        </a:prstGeom>
        <a:gradFill rotWithShape="0">
          <a:gsLst>
            <a:gs pos="0">
              <a:schemeClr val="accent5">
                <a:hueOff val="-7095626"/>
                <a:satOff val="28436"/>
                <a:lumOff val="6163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5">
                <a:hueOff val="-7095626"/>
                <a:satOff val="28436"/>
                <a:lumOff val="6163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Provision for export- Dray gas;</a:t>
          </a:r>
          <a:endParaRPr lang="nb-NO" sz="20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348" y="3290018"/>
        <a:ext cx="8212223" cy="560242"/>
      </dsp:txXfrm>
    </dsp:sp>
    <dsp:sp modelId="{3B729C5E-606B-4E82-B9C6-EE529F878B3A}">
      <dsp:nvSpPr>
        <dsp:cNvPr id="0" name=""/>
        <dsp:cNvSpPr/>
      </dsp:nvSpPr>
      <dsp:spPr>
        <a:xfrm>
          <a:off x="4040" y="3911611"/>
          <a:ext cx="8272839" cy="620858"/>
        </a:xfrm>
        <a:prstGeom prst="roundRect">
          <a:avLst/>
        </a:prstGeom>
        <a:gradFill rotWithShape="0">
          <a:gsLst>
            <a:gs pos="0">
              <a:schemeClr val="accent5">
                <a:hueOff val="-8514751"/>
                <a:satOff val="34124"/>
                <a:lumOff val="7395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5">
                <a:hueOff val="-8514751"/>
                <a:satOff val="34124"/>
                <a:lumOff val="7395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New termination condition;</a:t>
          </a:r>
          <a:endParaRPr lang="nb-NO" sz="2000" b="1" kern="1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348" y="3941919"/>
        <a:ext cx="8212223" cy="560242"/>
      </dsp:txXfrm>
    </dsp:sp>
    <dsp:sp modelId="{A5B5A2C4-0898-4B80-979D-D5427B8881B5}">
      <dsp:nvSpPr>
        <dsp:cNvPr id="0" name=""/>
        <dsp:cNvSpPr/>
      </dsp:nvSpPr>
      <dsp:spPr>
        <a:xfrm>
          <a:off x="4040" y="4563512"/>
          <a:ext cx="8272839" cy="620858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Local Infrastructure Fund</a:t>
          </a:r>
          <a:endParaRPr lang="nb-NO" sz="2000" b="1" kern="120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348" y="4593820"/>
        <a:ext cx="8212223" cy="56024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7BE6E4-A48A-4045-AB19-43A92D2664A9}">
      <dsp:nvSpPr>
        <dsp:cNvPr id="0" name=""/>
        <dsp:cNvSpPr/>
      </dsp:nvSpPr>
      <dsp:spPr>
        <a:xfrm>
          <a:off x="0" y="0"/>
          <a:ext cx="7704857" cy="10747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latin typeface="Times New Roman" pitchFamily="18" charset="0"/>
              <a:cs typeface="Times New Roman" pitchFamily="18" charset="0"/>
            </a:rPr>
            <a:t>The Legality of the Concluded Contracts (FOGL, the Package </a:t>
          </a:r>
          <a:r>
            <a:rPr lang="en-GB" sz="2400" b="1" kern="1200" smtClean="0">
              <a:latin typeface="Times New Roman" pitchFamily="18" charset="0"/>
              <a:cs typeface="Times New Roman" pitchFamily="18" charset="0"/>
            </a:rPr>
            <a:t>of Laws </a:t>
          </a:r>
          <a:r>
            <a:rPr lang="en-GB" sz="2400" b="1" kern="1200" dirty="0" smtClean="0">
              <a:latin typeface="Times New Roman" pitchFamily="18" charset="0"/>
              <a:cs typeface="Times New Roman" pitchFamily="18" charset="0"/>
            </a:rPr>
            <a:t>&amp; F/KR </a:t>
          </a:r>
          <a:r>
            <a:rPr lang="en-GB" sz="2400" b="1" kern="1200" dirty="0" err="1" smtClean="0">
              <a:latin typeface="Times New Roman" pitchFamily="18" charset="0"/>
              <a:cs typeface="Times New Roman" pitchFamily="18" charset="0"/>
            </a:rPr>
            <a:t>Gs</a:t>
          </a:r>
          <a:r>
            <a:rPr lang="en-GB" sz="2400" b="1" kern="1200" dirty="0" smtClean="0">
              <a:latin typeface="Times New Roman" pitchFamily="18" charset="0"/>
              <a:cs typeface="Times New Roman" pitchFamily="18" charset="0"/>
            </a:rPr>
            <a:t>);</a:t>
          </a:r>
          <a:endParaRPr lang="nb-NO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463" y="52463"/>
        <a:ext cx="7599931" cy="969779"/>
      </dsp:txXfrm>
    </dsp:sp>
    <dsp:sp modelId="{659C0156-138C-4FDA-B34C-C377F6591492}">
      <dsp:nvSpPr>
        <dsp:cNvPr id="0" name=""/>
        <dsp:cNvSpPr/>
      </dsp:nvSpPr>
      <dsp:spPr>
        <a:xfrm>
          <a:off x="0" y="1116392"/>
          <a:ext cx="7704857" cy="10747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latin typeface="Times New Roman" pitchFamily="18" charset="0"/>
              <a:cs typeface="Times New Roman" pitchFamily="18" charset="0"/>
            </a:rPr>
            <a:t>The situation of IOCs who concluded contracts with KRG (ExxonMobil, Total and Gazprom);</a:t>
          </a:r>
          <a:endParaRPr lang="nb-NO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463" y="1168855"/>
        <a:ext cx="7599931" cy="969779"/>
      </dsp:txXfrm>
    </dsp:sp>
    <dsp:sp modelId="{72816389-EEB2-43B4-BB06-EC5DA8A44B5B}">
      <dsp:nvSpPr>
        <dsp:cNvPr id="0" name=""/>
        <dsp:cNvSpPr/>
      </dsp:nvSpPr>
      <dsp:spPr>
        <a:xfrm>
          <a:off x="0" y="2228636"/>
          <a:ext cx="7841213" cy="10747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latin typeface="Times New Roman" pitchFamily="18" charset="0"/>
              <a:cs typeface="Times New Roman" pitchFamily="18" charset="0"/>
            </a:rPr>
            <a:t>Reduction of PPTs and renegotiating the contracts;</a:t>
          </a:r>
          <a:endParaRPr lang="nb-NO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463" y="2281099"/>
        <a:ext cx="7736287" cy="969779"/>
      </dsp:txXfrm>
    </dsp:sp>
    <dsp:sp modelId="{6D9D2743-F719-4053-BA0A-C42974426ADD}">
      <dsp:nvSpPr>
        <dsp:cNvPr id="0" name=""/>
        <dsp:cNvSpPr/>
      </dsp:nvSpPr>
      <dsp:spPr>
        <a:xfrm>
          <a:off x="0" y="3357077"/>
          <a:ext cx="7841213" cy="10747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latin typeface="Times New Roman" pitchFamily="18" charset="0"/>
              <a:cs typeface="Times New Roman" pitchFamily="18" charset="0"/>
            </a:rPr>
            <a:t>A Fifth Round!</a:t>
          </a:r>
          <a:endParaRPr lang="nb-NO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463" y="3409540"/>
        <a:ext cx="7736287" cy="9697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6BEF15-63EF-4AEE-AE2C-7E555C2C4B9B}">
      <dsp:nvSpPr>
        <dsp:cNvPr id="0" name=""/>
        <dsp:cNvSpPr/>
      </dsp:nvSpPr>
      <dsp:spPr>
        <a:xfrm>
          <a:off x="3934" y="1384"/>
          <a:ext cx="8057026" cy="806046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Regulatory bodies. </a:t>
          </a:r>
          <a:r>
            <a:rPr lang="en-US" sz="2800" b="1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CoM</a:t>
          </a:r>
          <a:r>
            <a:rPr lang="en-US" sz="28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/</a:t>
          </a:r>
          <a:r>
            <a:rPr lang="en-US" sz="2800" b="1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MoO</a:t>
          </a:r>
          <a:r>
            <a:rPr lang="en-US" sz="28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en-US" sz="2800" b="1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CoR</a:t>
          </a:r>
          <a:r>
            <a:rPr lang="en-US" sz="28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/EC </a:t>
          </a:r>
          <a:endParaRPr lang="nb-NO" sz="2800" b="1" kern="1200" dirty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282" y="40732"/>
        <a:ext cx="7978330" cy="727350"/>
      </dsp:txXfrm>
    </dsp:sp>
    <dsp:sp modelId="{BCABB880-569B-4742-B832-68A729545E62}">
      <dsp:nvSpPr>
        <dsp:cNvPr id="0" name=""/>
        <dsp:cNvSpPr/>
      </dsp:nvSpPr>
      <dsp:spPr>
        <a:xfrm>
          <a:off x="3934" y="847733"/>
          <a:ext cx="8057026" cy="806046"/>
        </a:xfrm>
        <a:prstGeom prst="roundRect">
          <a:avLst/>
        </a:prstGeom>
        <a:gradFill rotWithShape="0">
          <a:gsLst>
            <a:gs pos="0">
              <a:schemeClr val="accent5">
                <a:hueOff val="-1986775"/>
                <a:satOff val="7962"/>
                <a:lumOff val="1726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5">
                <a:hueOff val="-1986775"/>
                <a:satOff val="7962"/>
                <a:lumOff val="1726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IOCs Qualification Requirements</a:t>
          </a:r>
          <a:endParaRPr lang="nb-NO" sz="2800" b="1" kern="120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282" y="887081"/>
        <a:ext cx="7978330" cy="727350"/>
      </dsp:txXfrm>
    </dsp:sp>
    <dsp:sp modelId="{1AB098A8-286B-4011-BA99-567BEC3AB3A5}">
      <dsp:nvSpPr>
        <dsp:cNvPr id="0" name=""/>
        <dsp:cNvSpPr/>
      </dsp:nvSpPr>
      <dsp:spPr>
        <a:xfrm>
          <a:off x="3934" y="1694082"/>
          <a:ext cx="8057026" cy="806046"/>
        </a:xfrm>
        <a:prstGeom prst="roundRect">
          <a:avLst/>
        </a:prstGeom>
        <a:gradFill rotWithShape="0">
          <a:gsLst>
            <a:gs pos="0">
              <a:schemeClr val="accent5">
                <a:hueOff val="-3973551"/>
                <a:satOff val="15924"/>
                <a:lumOff val="3451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5">
                <a:hueOff val="-3973551"/>
                <a:satOff val="15924"/>
                <a:lumOff val="3451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Minimum Work &amp; Expenditure Obligation</a:t>
          </a:r>
          <a:endParaRPr lang="nb-NO" sz="2800" b="1" kern="1200" dirty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282" y="1733430"/>
        <a:ext cx="7978330" cy="727350"/>
      </dsp:txXfrm>
    </dsp:sp>
    <dsp:sp modelId="{A2FFFCCE-8FC3-46F4-905F-DD4F19FC6F66}">
      <dsp:nvSpPr>
        <dsp:cNvPr id="0" name=""/>
        <dsp:cNvSpPr/>
      </dsp:nvSpPr>
      <dsp:spPr>
        <a:xfrm>
          <a:off x="3934" y="2540431"/>
          <a:ext cx="8057026" cy="806046"/>
        </a:xfrm>
        <a:prstGeom prst="roundRect">
          <a:avLst/>
        </a:prstGeom>
        <a:gradFill rotWithShape="0">
          <a:gsLst>
            <a:gs pos="0">
              <a:schemeClr val="accent5">
                <a:hueOff val="-5960326"/>
                <a:satOff val="23887"/>
                <a:lumOff val="5177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5">
                <a:hueOff val="-5960326"/>
                <a:satOff val="23887"/>
                <a:lumOff val="5177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Local Content</a:t>
          </a:r>
          <a:endParaRPr lang="nb-NO" sz="2800" b="1" kern="120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282" y="2579779"/>
        <a:ext cx="7978330" cy="727350"/>
      </dsp:txXfrm>
    </dsp:sp>
    <dsp:sp modelId="{CA963EB8-C291-47F3-AD8A-BDF29C646296}">
      <dsp:nvSpPr>
        <dsp:cNvPr id="0" name=""/>
        <dsp:cNvSpPr/>
      </dsp:nvSpPr>
      <dsp:spPr>
        <a:xfrm>
          <a:off x="3934" y="3386780"/>
          <a:ext cx="8057026" cy="806046"/>
        </a:xfrm>
        <a:prstGeom prst="roundRect">
          <a:avLst/>
        </a:prstGeom>
        <a:gradFill rotWithShape="0">
          <a:gsLst>
            <a:gs pos="0">
              <a:schemeClr val="accent5">
                <a:hueOff val="-7947101"/>
                <a:satOff val="31849"/>
                <a:lumOff val="6902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5">
                <a:hueOff val="-7947101"/>
                <a:satOff val="31849"/>
                <a:lumOff val="6902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Bid Rounds Procedures and Timelines</a:t>
          </a:r>
          <a:endParaRPr lang="nb-NO" sz="2800" b="1" kern="1200" dirty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282" y="3426128"/>
        <a:ext cx="7978330" cy="727350"/>
      </dsp:txXfrm>
    </dsp:sp>
    <dsp:sp modelId="{E9F24693-0FB3-4F53-B79D-1217E5C334ED}">
      <dsp:nvSpPr>
        <dsp:cNvPr id="0" name=""/>
        <dsp:cNvSpPr/>
      </dsp:nvSpPr>
      <dsp:spPr>
        <a:xfrm>
          <a:off x="3934" y="4233128"/>
          <a:ext cx="8057026" cy="806046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Governing Law and Dispute Resolution</a:t>
          </a:r>
          <a:endParaRPr lang="nb-NO" sz="2800" b="1" kern="1200" dirty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282" y="4272476"/>
        <a:ext cx="7978330" cy="7273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8AD17D-7665-4AD3-9361-239AB49BE555}">
      <dsp:nvSpPr>
        <dsp:cNvPr id="0" name=""/>
        <dsp:cNvSpPr/>
      </dsp:nvSpPr>
      <dsp:spPr>
        <a:xfrm>
          <a:off x="4" y="754"/>
          <a:ext cx="8488652" cy="39628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latin typeface="Times New Roman" pitchFamily="18" charset="0"/>
              <a:cs typeface="Times New Roman" pitchFamily="18" charset="0"/>
            </a:rPr>
            <a:t>Pre-bidding fees</a:t>
          </a:r>
          <a:endParaRPr lang="nb-NO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9349" y="20099"/>
        <a:ext cx="8449962" cy="357597"/>
      </dsp:txXfrm>
    </dsp:sp>
    <dsp:sp modelId="{E6C729D8-CE5F-4066-81FA-1D2581CFE463}">
      <dsp:nvSpPr>
        <dsp:cNvPr id="0" name=""/>
        <dsp:cNvSpPr/>
      </dsp:nvSpPr>
      <dsp:spPr>
        <a:xfrm>
          <a:off x="4" y="411722"/>
          <a:ext cx="8488652" cy="55484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latin typeface="Times New Roman" pitchFamily="18" charset="0"/>
              <a:cs typeface="Times New Roman" pitchFamily="18" charset="0"/>
            </a:rPr>
            <a:t>SB</a:t>
          </a:r>
          <a:endParaRPr lang="nb-NO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089" y="438807"/>
        <a:ext cx="8434482" cy="500678"/>
      </dsp:txXfrm>
    </dsp:sp>
    <dsp:sp modelId="{64F03FF4-2C2B-40F8-9E95-30EDA9145D0D}">
      <dsp:nvSpPr>
        <dsp:cNvPr id="0" name=""/>
        <dsp:cNvSpPr/>
      </dsp:nvSpPr>
      <dsp:spPr>
        <a:xfrm>
          <a:off x="4" y="981251"/>
          <a:ext cx="8488652" cy="48933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latin typeface="Times New Roman" pitchFamily="18" charset="0"/>
              <a:cs typeface="Times New Roman" pitchFamily="18" charset="0"/>
            </a:rPr>
            <a:t>MEO</a:t>
          </a:r>
          <a:endParaRPr lang="nb-NO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891" y="1005138"/>
        <a:ext cx="8440878" cy="441559"/>
      </dsp:txXfrm>
    </dsp:sp>
    <dsp:sp modelId="{5290063C-624D-4A77-9800-7FE5212491E9}">
      <dsp:nvSpPr>
        <dsp:cNvPr id="0" name=""/>
        <dsp:cNvSpPr/>
      </dsp:nvSpPr>
      <dsp:spPr>
        <a:xfrm>
          <a:off x="4" y="1485265"/>
          <a:ext cx="8496934" cy="56405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latin typeface="Times New Roman" pitchFamily="18" charset="0"/>
              <a:cs typeface="Times New Roman" pitchFamily="18" charset="0"/>
            </a:rPr>
            <a:t>CIT</a:t>
          </a:r>
          <a:endParaRPr lang="nb-NO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539" y="1512800"/>
        <a:ext cx="8441864" cy="508983"/>
      </dsp:txXfrm>
    </dsp:sp>
    <dsp:sp modelId="{83245803-74B1-49EB-B59E-CCD7878C6275}">
      <dsp:nvSpPr>
        <dsp:cNvPr id="0" name=""/>
        <dsp:cNvSpPr/>
      </dsp:nvSpPr>
      <dsp:spPr>
        <a:xfrm>
          <a:off x="4" y="2063998"/>
          <a:ext cx="8488652" cy="80793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latin typeface="Times New Roman" pitchFamily="18" charset="0"/>
              <a:cs typeface="Times New Roman" pitchFamily="18" charset="0"/>
            </a:rPr>
            <a:t>R-factor</a:t>
          </a:r>
          <a:endParaRPr lang="nb-NO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444" y="2103438"/>
        <a:ext cx="8409772" cy="729050"/>
      </dsp:txXfrm>
    </dsp:sp>
    <dsp:sp modelId="{9C35759E-17A7-4549-ADB3-BA16DF6B72E5}">
      <dsp:nvSpPr>
        <dsp:cNvPr id="0" name=""/>
        <dsp:cNvSpPr/>
      </dsp:nvSpPr>
      <dsp:spPr>
        <a:xfrm>
          <a:off x="4" y="2886609"/>
          <a:ext cx="8488652" cy="81779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latin typeface="Times New Roman" pitchFamily="18" charset="0"/>
              <a:cs typeface="Times New Roman" pitchFamily="18" charset="0"/>
            </a:rPr>
            <a:t>IOCs’ MRF (51.25%-48.75% Formula) </a:t>
          </a:r>
          <a:endParaRPr lang="nb-NO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925" y="2926530"/>
        <a:ext cx="8408810" cy="737953"/>
      </dsp:txXfrm>
    </dsp:sp>
    <dsp:sp modelId="{FD4D096B-0D1B-4650-A8A7-E229A1C24A3B}">
      <dsp:nvSpPr>
        <dsp:cNvPr id="0" name=""/>
        <dsp:cNvSpPr/>
      </dsp:nvSpPr>
      <dsp:spPr>
        <a:xfrm>
          <a:off x="4" y="3719084"/>
          <a:ext cx="8488652" cy="6007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latin typeface="Times New Roman" pitchFamily="18" charset="0"/>
              <a:cs typeface="Times New Roman" pitchFamily="18" charset="0"/>
            </a:rPr>
            <a:t>Capex</a:t>
          </a:r>
          <a:r>
            <a:rPr lang="en-US" sz="2400" b="1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en-US" sz="2400" b="1" kern="1200" dirty="0" err="1" smtClean="0">
              <a:latin typeface="Times New Roman" pitchFamily="18" charset="0"/>
              <a:cs typeface="Times New Roman" pitchFamily="18" charset="0"/>
            </a:rPr>
            <a:t>Opex</a:t>
          </a:r>
          <a:r>
            <a:rPr lang="en-US" sz="2400" b="1" kern="1200" dirty="0" smtClean="0">
              <a:latin typeface="Times New Roman" pitchFamily="18" charset="0"/>
              <a:cs typeface="Times New Roman" pitchFamily="18" charset="0"/>
            </a:rPr>
            <a:t> &amp; RF Recovery Modalities &amp; Caps</a:t>
          </a:r>
          <a:endParaRPr lang="nb-NO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9332" y="3748412"/>
        <a:ext cx="8429996" cy="542124"/>
      </dsp:txXfrm>
    </dsp:sp>
    <dsp:sp modelId="{4DF2023D-FA5F-4589-A136-8844DE0405C0}">
      <dsp:nvSpPr>
        <dsp:cNvPr id="0" name=""/>
        <dsp:cNvSpPr/>
      </dsp:nvSpPr>
      <dsp:spPr>
        <a:xfrm>
          <a:off x="4" y="4334545"/>
          <a:ext cx="8488652" cy="62146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latin typeface="Times New Roman" pitchFamily="18" charset="0"/>
              <a:cs typeface="Times New Roman" pitchFamily="18" charset="0"/>
            </a:rPr>
            <a:t>P-Factor</a:t>
          </a:r>
          <a:endParaRPr lang="nb-NO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341" y="4364882"/>
        <a:ext cx="8427978" cy="560790"/>
      </dsp:txXfrm>
    </dsp:sp>
    <dsp:sp modelId="{0198C6FE-7455-461D-B771-D6257A227F8B}">
      <dsp:nvSpPr>
        <dsp:cNvPr id="0" name=""/>
        <dsp:cNvSpPr/>
      </dsp:nvSpPr>
      <dsp:spPr>
        <a:xfrm>
          <a:off x="8291" y="4956244"/>
          <a:ext cx="8488652" cy="50116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latin typeface="Times New Roman" pitchFamily="18" charset="0"/>
              <a:cs typeface="Times New Roman" pitchFamily="18" charset="0"/>
            </a:rPr>
            <a:t>TTSF</a:t>
          </a:r>
          <a:endParaRPr lang="nb-NO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756" y="4980709"/>
        <a:ext cx="8439722" cy="4522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224B25-8702-4711-897F-5B1BF4BA868A}">
      <dsp:nvSpPr>
        <dsp:cNvPr id="0" name=""/>
        <dsp:cNvSpPr/>
      </dsp:nvSpPr>
      <dsp:spPr>
        <a:xfrm>
          <a:off x="0" y="74607"/>
          <a:ext cx="5544616" cy="714881"/>
        </a:xfrm>
        <a:prstGeom prst="roundRect">
          <a:avLst/>
        </a:prstGeom>
        <a:solidFill>
          <a:srgbClr val="FFFF00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Main Features of the Model Service Contract</a:t>
          </a:r>
          <a:endParaRPr lang="nb-NO" sz="28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898" y="109505"/>
        <a:ext cx="5474820" cy="64508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941F63-7C95-48DB-936D-A51B6D1C8D3B}">
      <dsp:nvSpPr>
        <dsp:cNvPr id="0" name=""/>
        <dsp:cNvSpPr/>
      </dsp:nvSpPr>
      <dsp:spPr>
        <a:xfrm>
          <a:off x="0" y="0"/>
          <a:ext cx="8568952" cy="636480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Similar structure: number of Articles, Annexes and Addendums (except BR4);</a:t>
          </a:r>
          <a:endParaRPr lang="nb-NO" sz="1800" b="1" kern="1200" dirty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1070" y="31070"/>
        <a:ext cx="8506812" cy="5743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0D8DD2-E8BF-49C4-BAEB-F5F43DE96BB2}">
      <dsp:nvSpPr>
        <dsp:cNvPr id="0" name=""/>
        <dsp:cNvSpPr/>
      </dsp:nvSpPr>
      <dsp:spPr>
        <a:xfrm>
          <a:off x="0" y="0"/>
          <a:ext cx="8064896" cy="917280"/>
        </a:xfrm>
        <a:prstGeom prst="roundRect">
          <a:avLst/>
        </a:prstGeom>
        <a:solidFill>
          <a:srgbClr val="FFC000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Hybrid- PSCs and Conventional Service Contracts: Duration; First/exclusive right;  SB (except BR3); JMC-consensus.</a:t>
          </a:r>
          <a:endParaRPr lang="nb-NO" sz="2000" b="1" kern="1200" dirty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4778" y="44778"/>
        <a:ext cx="7975340" cy="82772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A0C3D3-21E0-4999-9E12-A9AED0682D79}">
      <dsp:nvSpPr>
        <dsp:cNvPr id="0" name=""/>
        <dsp:cNvSpPr/>
      </dsp:nvSpPr>
      <dsp:spPr>
        <a:xfrm>
          <a:off x="0" y="8720"/>
          <a:ext cx="2232248" cy="711360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TOP (N/L);</a:t>
          </a:r>
          <a:endParaRPr lang="nb-NO" sz="20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726" y="43446"/>
        <a:ext cx="2162796" cy="64190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28E367-7F34-421D-AFEB-FF732DB7CBDF}">
      <dsp:nvSpPr>
        <dsp:cNvPr id="0" name=""/>
        <dsp:cNvSpPr/>
      </dsp:nvSpPr>
      <dsp:spPr>
        <a:xfrm>
          <a:off x="0" y="0"/>
          <a:ext cx="4248472" cy="64743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RF (in $ not </a:t>
          </a: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bbl</a:t>
          </a:r>
          <a:r>
            <a:rPr lang="en-US" sz="2400" b="1" kern="1200" dirty="0" smtClean="0">
              <a:latin typeface="Times New Roman" pitchFamily="18" charset="0"/>
              <a:cs typeface="Times New Roman" pitchFamily="18" charset="0"/>
            </a:rPr>
            <a:t>)-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 economic rent;</a:t>
          </a:r>
          <a:endParaRPr lang="nb-NO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1605" y="31605"/>
        <a:ext cx="4185262" cy="58422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078894-F379-4C93-A4A8-512F9483A778}">
      <dsp:nvSpPr>
        <dsp:cNvPr id="0" name=""/>
        <dsp:cNvSpPr/>
      </dsp:nvSpPr>
      <dsp:spPr>
        <a:xfrm>
          <a:off x="0" y="242823"/>
          <a:ext cx="6768752" cy="579865"/>
        </a:xfrm>
        <a:prstGeom prst="roundRect">
          <a:avLst/>
        </a:prstGeom>
        <a:solidFill>
          <a:srgbClr val="FFFF00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State partner (25%) carried interest (except BR4-exploration phase)</a:t>
          </a:r>
          <a:endParaRPr lang="nb-NO" sz="2000" b="1" kern="1200" dirty="0">
            <a:solidFill>
              <a:schemeClr val="tx2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8307" y="271130"/>
        <a:ext cx="6712138" cy="5232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E289-EBC4-4BBC-B602-0E9CCC93378E}" type="datetimeFigureOut">
              <a:rPr lang="nb-NO" smtClean="0"/>
              <a:t>09.09.2012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AD918-CB7E-439A-88C2-88E9161AE04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68798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E289-EBC4-4BBC-B602-0E9CCC93378E}" type="datetimeFigureOut">
              <a:rPr lang="nb-NO" smtClean="0"/>
              <a:t>09.09.2012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AD918-CB7E-439A-88C2-88E9161AE04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93977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E289-EBC4-4BBC-B602-0E9CCC93378E}" type="datetimeFigureOut">
              <a:rPr lang="nb-NO" smtClean="0"/>
              <a:t>09.09.2012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AD918-CB7E-439A-88C2-88E9161AE04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95799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E289-EBC4-4BBC-B602-0E9CCC93378E}" type="datetimeFigureOut">
              <a:rPr lang="nb-NO" smtClean="0"/>
              <a:t>09.09.2012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AD918-CB7E-439A-88C2-88E9161AE04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8475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E289-EBC4-4BBC-B602-0E9CCC93378E}" type="datetimeFigureOut">
              <a:rPr lang="nb-NO" smtClean="0"/>
              <a:t>09.09.2012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AD918-CB7E-439A-88C2-88E9161AE04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3738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E289-EBC4-4BBC-B602-0E9CCC93378E}" type="datetimeFigureOut">
              <a:rPr lang="nb-NO" smtClean="0"/>
              <a:t>09.09.2012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AD918-CB7E-439A-88C2-88E9161AE04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93300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E289-EBC4-4BBC-B602-0E9CCC93378E}" type="datetimeFigureOut">
              <a:rPr lang="nb-NO" smtClean="0"/>
              <a:t>09.09.2012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AD918-CB7E-439A-88C2-88E9161AE04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9872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E289-EBC4-4BBC-B602-0E9CCC93378E}" type="datetimeFigureOut">
              <a:rPr lang="nb-NO" smtClean="0"/>
              <a:t>09.09.2012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AD918-CB7E-439A-88C2-88E9161AE04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53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E289-EBC4-4BBC-B602-0E9CCC93378E}" type="datetimeFigureOut">
              <a:rPr lang="nb-NO" smtClean="0"/>
              <a:t>09.09.2012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AD918-CB7E-439A-88C2-88E9161AE04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60951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E289-EBC4-4BBC-B602-0E9CCC93378E}" type="datetimeFigureOut">
              <a:rPr lang="nb-NO" smtClean="0"/>
              <a:t>09.09.2012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AD918-CB7E-439A-88C2-88E9161AE04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1599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E289-EBC4-4BBC-B602-0E9CCC93378E}" type="datetimeFigureOut">
              <a:rPr lang="nb-NO" smtClean="0"/>
              <a:t>09.09.2012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AD918-CB7E-439A-88C2-88E9161AE04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27125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CE289-EBC4-4BBC-B602-0E9CCC93378E}" type="datetimeFigureOut">
              <a:rPr lang="nb-NO" smtClean="0"/>
              <a:t>09.09.2012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AD918-CB7E-439A-88C2-88E9161AE04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2438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ou-jiya@online.no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diagramLayout" Target="../diagrams/layout6.xml"/><Relationship Id="rId18" Type="http://schemas.openxmlformats.org/officeDocument/2006/relationships/diagramLayout" Target="../diagrams/layout7.xml"/><Relationship Id="rId26" Type="http://schemas.microsoft.com/office/2007/relationships/diagramDrawing" Target="../diagrams/drawing8.xml"/><Relationship Id="rId3" Type="http://schemas.openxmlformats.org/officeDocument/2006/relationships/diagramLayout" Target="../diagrams/layout4.xml"/><Relationship Id="rId21" Type="http://schemas.microsoft.com/office/2007/relationships/diagramDrawing" Target="../diagrams/drawing7.xml"/><Relationship Id="rId7" Type="http://schemas.openxmlformats.org/officeDocument/2006/relationships/diagramData" Target="../diagrams/data5.xml"/><Relationship Id="rId12" Type="http://schemas.openxmlformats.org/officeDocument/2006/relationships/diagramData" Target="../diagrams/data6.xml"/><Relationship Id="rId17" Type="http://schemas.openxmlformats.org/officeDocument/2006/relationships/diagramData" Target="../diagrams/data7.xml"/><Relationship Id="rId25" Type="http://schemas.openxmlformats.org/officeDocument/2006/relationships/diagramColors" Target="../diagrams/colors8.xml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20" Type="http://schemas.openxmlformats.org/officeDocument/2006/relationships/diagramColors" Target="../diagrams/colors7.xml"/><Relationship Id="rId29" Type="http://schemas.openxmlformats.org/officeDocument/2006/relationships/diagramQuickStyle" Target="../diagrams/quickStyle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24" Type="http://schemas.openxmlformats.org/officeDocument/2006/relationships/diagramQuickStyle" Target="../diagrams/quickStyle8.xml"/><Relationship Id="rId5" Type="http://schemas.openxmlformats.org/officeDocument/2006/relationships/diagramColors" Target="../diagrams/colors4.xml"/><Relationship Id="rId15" Type="http://schemas.openxmlformats.org/officeDocument/2006/relationships/diagramColors" Target="../diagrams/colors6.xml"/><Relationship Id="rId23" Type="http://schemas.openxmlformats.org/officeDocument/2006/relationships/diagramLayout" Target="../diagrams/layout8.xml"/><Relationship Id="rId28" Type="http://schemas.openxmlformats.org/officeDocument/2006/relationships/diagramLayout" Target="../diagrams/layout9.xml"/><Relationship Id="rId10" Type="http://schemas.openxmlformats.org/officeDocument/2006/relationships/diagramColors" Target="../diagrams/colors5.xml"/><Relationship Id="rId19" Type="http://schemas.openxmlformats.org/officeDocument/2006/relationships/diagramQuickStyle" Target="../diagrams/quickStyle7.xml"/><Relationship Id="rId31" Type="http://schemas.microsoft.com/office/2007/relationships/diagramDrawing" Target="../diagrams/drawing9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diagramQuickStyle" Target="../diagrams/quickStyle6.xml"/><Relationship Id="rId22" Type="http://schemas.openxmlformats.org/officeDocument/2006/relationships/diagramData" Target="../diagrams/data8.xml"/><Relationship Id="rId27" Type="http://schemas.openxmlformats.org/officeDocument/2006/relationships/diagramData" Target="../diagrams/data9.xml"/><Relationship Id="rId30" Type="http://schemas.openxmlformats.org/officeDocument/2006/relationships/diagramColors" Target="../diagrams/colors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99592" y="764704"/>
            <a:ext cx="7772400" cy="3240360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Evolutionary Trends of Iraq’s Oil &amp; Gas Contracts</a:t>
            </a:r>
            <a:b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2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Iraqi Petroleum Conference-IPC </a:t>
            </a:r>
            <a:b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Iraq: Exploration, Field Development &amp; Operation Challenges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Organized by </a:t>
            </a:r>
            <a:r>
              <a:rPr lang="en-US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Target 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Exploration</a:t>
            </a:r>
            <a:r>
              <a:rPr lang="nb-NO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nb-NO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13&amp;14 September 2012,</a:t>
            </a:r>
            <a:r>
              <a:rPr lang="nb-NO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nb-NO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Imperial College, </a:t>
            </a:r>
            <a:r>
              <a:rPr lang="en-US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London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UK</a:t>
            </a:r>
            <a:r>
              <a:rPr lang="nb-NO" sz="2800" dirty="0"/>
              <a:t/>
            </a:r>
            <a:br>
              <a:rPr lang="nb-NO" sz="2800" dirty="0"/>
            </a:br>
            <a:endParaRPr lang="nb-NO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31640" y="4797152"/>
            <a:ext cx="6800800" cy="1752600"/>
          </a:xfrm>
          <a:solidFill>
            <a:srgbClr val="FFFF00"/>
          </a:solidFill>
        </p:spPr>
        <p:txBody>
          <a:bodyPr>
            <a:normAutofit fontScale="92500"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Ahmed Mousa Jiyad</a:t>
            </a:r>
            <a:endParaRPr lang="nb-NO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Iraq/ Development Consultancy and Research</a:t>
            </a:r>
            <a:endParaRPr lang="nb-NO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Norway</a:t>
            </a:r>
            <a:endParaRPr lang="nb-NO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Phone: +46 5659 5699        Email: 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mou-jiya@online.no</a:t>
            </a:r>
            <a:endParaRPr lang="nb-NO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60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Pending </a:t>
            </a:r>
            <a:r>
              <a:rPr lang="en-GB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Issues &amp; Conclusions</a:t>
            </a:r>
            <a:r>
              <a:rPr lang="nb-NO" dirty="0"/>
              <a:t/>
            </a:r>
            <a:br>
              <a:rPr lang="nb-NO" dirty="0"/>
            </a:br>
            <a:endParaRPr lang="nb-NO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69445545"/>
              </p:ext>
            </p:extLst>
          </p:nvPr>
        </p:nvGraphicFramePr>
        <p:xfrm>
          <a:off x="827584" y="1700808"/>
          <a:ext cx="7848872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7184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"/>
          <p:cNvSpPr>
            <a:spLocks noChangeArrowheads="1" noChangeShapeType="1" noTextEdit="1"/>
          </p:cNvSpPr>
          <p:nvPr/>
        </p:nvSpPr>
        <p:spPr bwMode="auto">
          <a:xfrm>
            <a:off x="609600" y="304800"/>
            <a:ext cx="7772400" cy="5943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56509"/>
              </a:avLst>
            </a:prstTxWarp>
          </a:bodyPr>
          <a:lstStyle/>
          <a:p>
            <a:pPr algn="ctr"/>
            <a:r>
              <a:rPr lang="nb-NO" sz="5400" b="1" i="1" kern="10" normalizeH="1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prstShdw prst="shdw13" dist="74053" dir="12657825">
                    <a:srgbClr val="009900"/>
                  </a:prstShdw>
                </a:effectLst>
                <a:latin typeface="Times New Roman"/>
                <a:cs typeface="Times New Roman"/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620285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Main Issues</a:t>
            </a:r>
            <a:endParaRPr lang="nb-NO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0403746"/>
              </p:ext>
            </p:extLst>
          </p:nvPr>
        </p:nvGraphicFramePr>
        <p:xfrm>
          <a:off x="457200" y="1600200"/>
          <a:ext cx="8229600" cy="5141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1384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286" y="667504"/>
            <a:ext cx="8229600" cy="11430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sz="31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1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b="1" i="1" dirty="0">
                <a:latin typeface="Times New Roman" pitchFamily="18" charset="0"/>
                <a:cs typeface="Times New Roman" pitchFamily="18" charset="0"/>
              </a:rPr>
            </a:br>
            <a:r>
              <a:rPr lang="en-US" sz="3100" b="1" i="1" dirty="0" smtClean="0">
                <a:latin typeface="Times New Roman" pitchFamily="18" charset="0"/>
                <a:cs typeface="Times New Roman" pitchFamily="18" charset="0"/>
              </a:rPr>
              <a:t>Evolution </a:t>
            </a:r>
            <a:r>
              <a:rPr lang="en-US" sz="3100" b="1" i="1" dirty="0">
                <a:latin typeface="Times New Roman" pitchFamily="18" charset="0"/>
                <a:cs typeface="Times New Roman" pitchFamily="18" charset="0"/>
              </a:rPr>
              <a:t>Phases of the </a:t>
            </a:r>
            <a:r>
              <a:rPr lang="en-US" sz="31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100" b="1" i="1" dirty="0" smtClean="0">
                <a:latin typeface="Times New Roman" pitchFamily="18" charset="0"/>
                <a:cs typeface="Times New Roman" pitchFamily="18" charset="0"/>
              </a:rPr>
              <a:t>Iraqi “</a:t>
            </a:r>
            <a:r>
              <a:rPr lang="en-US" sz="3100" b="1" i="1" dirty="0">
                <a:latin typeface="Times New Roman" pitchFamily="18" charset="0"/>
                <a:cs typeface="Times New Roman" pitchFamily="18" charset="0"/>
              </a:rPr>
              <a:t>Model” Service Contract</a:t>
            </a:r>
            <a:r>
              <a:rPr lang="nb-NO" b="1" i="1" dirty="0"/>
              <a:t/>
            </a:r>
            <a:br>
              <a:rPr lang="nb-NO" b="1" i="1" dirty="0"/>
            </a:br>
            <a:r>
              <a:rPr lang="nb-NO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nb-NO" b="1" i="1" dirty="0">
                <a:latin typeface="Times New Roman" pitchFamily="18" charset="0"/>
                <a:cs typeface="Times New Roman" pitchFamily="18" charset="0"/>
              </a:rPr>
            </a:br>
            <a:endParaRPr lang="nb-NO" b="1" i="1" dirty="0"/>
          </a:p>
        </p:txBody>
      </p:sp>
      <p:sp>
        <p:nvSpPr>
          <p:cNvPr id="3" name="Rectangle 2"/>
          <p:cNvSpPr/>
          <p:nvPr/>
        </p:nvSpPr>
        <p:spPr>
          <a:xfrm>
            <a:off x="765162" y="2276872"/>
            <a:ext cx="7848872" cy="3970318"/>
          </a:xfrm>
          <a:prstGeom prst="rect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I-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MoCs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Phase- 2004/8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Number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some 40 MoCs</a:t>
            </a:r>
            <a:endParaRPr lang="nb-NO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Purpose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Joint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technical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studies;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Training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development, and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Technical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consultancy. </a:t>
            </a:r>
            <a:endParaRPr lang="nb-NO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IOCs cover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all costs related to these MoCs.</a:t>
            </a:r>
            <a:endParaRPr lang="nb-NO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144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606" y="116632"/>
            <a:ext cx="9131393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II- Technical Support </a:t>
            </a:r>
            <a:r>
              <a:rPr lang="en-US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Contracts-TSC (3Q-2007/mid-2008)</a:t>
            </a:r>
            <a:endParaRPr lang="nb-NO" sz="28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r>
              <a:rPr lang="en-US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From MoCs to TSCs; </a:t>
            </a:r>
            <a:r>
              <a:rPr lang="en-US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be  implemented by the </a:t>
            </a:r>
            <a:r>
              <a:rPr lang="en-US" sz="20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IOCs during </a:t>
            </a:r>
            <a:r>
              <a:rPr lang="en-US" sz="2000" b="1" u="sng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two years </a:t>
            </a:r>
            <a:r>
              <a:rPr lang="en-US" sz="2000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2008/9 </a:t>
            </a:r>
          </a:p>
          <a:p>
            <a:r>
              <a:rPr lang="en-US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Focus : </a:t>
            </a:r>
          </a:p>
          <a:p>
            <a:r>
              <a:rPr lang="en-US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1- First capture the </a:t>
            </a:r>
            <a:r>
              <a:rPr lang="en-US" sz="20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production decline of the major oilfields (</a:t>
            </a:r>
            <a:r>
              <a:rPr lang="en-US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Rumaila,  </a:t>
            </a:r>
            <a:r>
              <a:rPr lang="en-US" sz="20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Zubair, </a:t>
            </a:r>
            <a:r>
              <a:rPr lang="en-US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WQ1, </a:t>
            </a:r>
            <a:r>
              <a:rPr lang="en-US" sz="20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Missan fields and Kirkuk</a:t>
            </a:r>
            <a:r>
              <a:rPr lang="en-US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); </a:t>
            </a:r>
          </a:p>
          <a:p>
            <a:r>
              <a:rPr lang="en-US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2- Then </a:t>
            </a:r>
            <a:r>
              <a:rPr lang="en-US" sz="20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increase </a:t>
            </a:r>
            <a:r>
              <a:rPr lang="en-US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their production by </a:t>
            </a:r>
            <a:r>
              <a:rPr lang="en-US" sz="20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400-500 </a:t>
            </a:r>
            <a:r>
              <a:rPr lang="en-US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kb/d. </a:t>
            </a:r>
          </a:p>
          <a:p>
            <a:r>
              <a:rPr lang="en-US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Iraqi side pays for both the investment requirements and the IOCs fees to achieve </a:t>
            </a:r>
            <a:r>
              <a:rPr lang="en-US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these targets. </a:t>
            </a:r>
            <a:endParaRPr lang="nb-NO" sz="2000" b="1" dirty="0">
              <a:solidFill>
                <a:schemeClr val="accent6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31344" y="3366666"/>
            <a:ext cx="6912769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The negotiation on the TSCs lasted from the last quarter of 2007 to mid-2008 without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conclusion.  </a:t>
            </a:r>
            <a:endParaRPr lang="nb-NO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3568" y="4725144"/>
            <a:ext cx="8064896" cy="1938992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MoO then reduced the duration of the TSCs from two to one year since, at that time, they would overlap with the timing of bid rounds. </a:t>
            </a:r>
            <a:endParaRPr lang="en-US" sz="20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IOCs </a:t>
            </a:r>
            <a:r>
              <a:rPr lang="en-US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refused the one year’ period as been too short for such contracts. </a:t>
            </a:r>
            <a:endParaRPr lang="en-US" sz="20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Accordingly</a:t>
            </a:r>
            <a:r>
              <a:rPr lang="en-US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MoO abandoned the whole idea to focus on the </a:t>
            </a:r>
            <a:r>
              <a:rPr lang="en-US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bidding process.</a:t>
            </a:r>
            <a:endParaRPr lang="nb-NO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862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6224" y="332656"/>
            <a:ext cx="7291064" cy="23698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III- 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conversion from PSC to Service Development and Production Contract</a:t>
            </a:r>
            <a:endParaRPr lang="nb-NO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old DPC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was signed on 4 June 1997, approved by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law , but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frozen on 1 January 2000 due to inactivity on the field.</a:t>
            </a:r>
            <a:endParaRPr lang="nb-NO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MoU was signed on 23 June 2007 that led to the conversion to SDPC in Nov 2008.  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Law : abrogation of former law but without new law ratifying the new contract</a:t>
            </a:r>
            <a:r>
              <a:rPr lang="en-US" dirty="0" smtClean="0"/>
              <a:t>.!? </a:t>
            </a:r>
            <a:endParaRPr lang="nb-NO" dirty="0"/>
          </a:p>
        </p:txBody>
      </p:sp>
      <p:sp>
        <p:nvSpPr>
          <p:cNvPr id="3" name="Rectangle 2"/>
          <p:cNvSpPr/>
          <p:nvPr/>
        </p:nvSpPr>
        <p:spPr>
          <a:xfrm>
            <a:off x="747905" y="3429000"/>
            <a:ext cx="7848872" cy="3046988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IV-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Versions of the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basic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“Model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” contract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nb-NO" sz="24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romanU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Service Development and Production Contract-(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Al-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Ahdab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);</a:t>
            </a:r>
            <a:endParaRPr lang="nb-NO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romanU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Technical Service Contract (BR1)</a:t>
            </a:r>
            <a:endParaRPr lang="nb-NO" sz="24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romanU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Development and Production Service Contract- (BR2)</a:t>
            </a:r>
            <a:endParaRPr lang="nb-NO" sz="24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romanU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Gas Development and Production Service Contract- (BR3)</a:t>
            </a:r>
            <a:endParaRPr lang="nb-NO" sz="24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romanU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Exploration Development and Production Service Contract- (BR4)</a:t>
            </a:r>
            <a:endParaRPr lang="nb-NO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796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en-US" sz="32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Legal</a:t>
            </a:r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Regulatory and Procedural Regime</a:t>
            </a:r>
            <a:r>
              <a:rPr lang="nb-NO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nb-NO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endParaRPr lang="nb-NO" sz="32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48841123"/>
              </p:ext>
            </p:extLst>
          </p:nvPr>
        </p:nvGraphicFramePr>
        <p:xfrm>
          <a:off x="467544" y="1268760"/>
          <a:ext cx="8064896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6029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Fiscal 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Terms and Conditions</a:t>
            </a:r>
            <a:r>
              <a:rPr lang="nb-NO" dirty="0"/>
              <a:t/>
            </a:r>
            <a:br>
              <a:rPr lang="nb-NO" dirty="0"/>
            </a:br>
            <a:endParaRPr lang="nb-NO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215129143"/>
              </p:ext>
            </p:extLst>
          </p:nvPr>
        </p:nvGraphicFramePr>
        <p:xfrm>
          <a:off x="323528" y="1052736"/>
          <a:ext cx="8496944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5435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4214936574"/>
              </p:ext>
            </p:extLst>
          </p:nvPr>
        </p:nvGraphicFramePr>
        <p:xfrm>
          <a:off x="1979712" y="260648"/>
          <a:ext cx="5544616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711839458"/>
              </p:ext>
            </p:extLst>
          </p:nvPr>
        </p:nvGraphicFramePr>
        <p:xfrm>
          <a:off x="251520" y="1556792"/>
          <a:ext cx="8568952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379903038"/>
              </p:ext>
            </p:extLst>
          </p:nvPr>
        </p:nvGraphicFramePr>
        <p:xfrm>
          <a:off x="611560" y="2636912"/>
          <a:ext cx="8064896" cy="923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113215665"/>
              </p:ext>
            </p:extLst>
          </p:nvPr>
        </p:nvGraphicFramePr>
        <p:xfrm>
          <a:off x="3851920" y="5877272"/>
          <a:ext cx="2232248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17" name="Diagram 16"/>
          <p:cNvGraphicFramePr/>
          <p:nvPr>
            <p:extLst>
              <p:ext uri="{D42A27DB-BD31-4B8C-83A1-F6EECF244321}">
                <p14:modId xmlns:p14="http://schemas.microsoft.com/office/powerpoint/2010/main" val="3720411933"/>
              </p:ext>
            </p:extLst>
          </p:nvPr>
        </p:nvGraphicFramePr>
        <p:xfrm>
          <a:off x="2699792" y="5085184"/>
          <a:ext cx="4248472" cy="648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graphicFrame>
        <p:nvGraphicFramePr>
          <p:cNvPr id="19" name="Diagram 18"/>
          <p:cNvGraphicFramePr/>
          <p:nvPr>
            <p:extLst>
              <p:ext uri="{D42A27DB-BD31-4B8C-83A1-F6EECF244321}">
                <p14:modId xmlns:p14="http://schemas.microsoft.com/office/powerpoint/2010/main" val="358416505"/>
              </p:ext>
            </p:extLst>
          </p:nvPr>
        </p:nvGraphicFramePr>
        <p:xfrm>
          <a:off x="1187624" y="3861048"/>
          <a:ext cx="6768752" cy="862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7" r:lo="rId28" r:qs="rId29" r:cs="rId30"/>
          </a:graphicData>
        </a:graphic>
      </p:graphicFrame>
    </p:spTree>
    <p:extLst>
      <p:ext uri="{BB962C8B-B14F-4D97-AF65-F5344CB8AC3E}">
        <p14:creationId xmlns:p14="http://schemas.microsoft.com/office/powerpoint/2010/main" val="2831111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271143187"/>
              </p:ext>
            </p:extLst>
          </p:nvPr>
        </p:nvGraphicFramePr>
        <p:xfrm>
          <a:off x="179512" y="188640"/>
          <a:ext cx="8856984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347628305"/>
              </p:ext>
            </p:extLst>
          </p:nvPr>
        </p:nvGraphicFramePr>
        <p:xfrm>
          <a:off x="467544" y="1268760"/>
          <a:ext cx="8280920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272253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1589</TotalTime>
  <Words>624</Words>
  <Application>Microsoft Office PowerPoint</Application>
  <PresentationFormat>On-screen Show (4:3)</PresentationFormat>
  <Paragraphs>81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Evolutionary Trends of Iraq’s Oil &amp; Gas Contracts  The 4th Iraqi Petroleum Conference-IPC  Iraq: Exploration, Field Development &amp; Operation Challenges  Organized by  Target Exploration 13&amp;14 September 2012, The Imperial College,  London, UK </vt:lpstr>
      <vt:lpstr>The Main Issues</vt:lpstr>
      <vt:lpstr>  Evolution Phases of the  Iraqi “Model” Service Contract  </vt:lpstr>
      <vt:lpstr>PowerPoint Presentation</vt:lpstr>
      <vt:lpstr>PowerPoint Presentation</vt:lpstr>
      <vt:lpstr>Legal, Regulatory and Procedural Regime </vt:lpstr>
      <vt:lpstr> Fiscal Terms and Conditions </vt:lpstr>
      <vt:lpstr>PowerPoint Presentation</vt:lpstr>
      <vt:lpstr>PowerPoint Presentation</vt:lpstr>
      <vt:lpstr> Pending Issues &amp; Conclusions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 Mousa Jiyad</dc:creator>
  <cp:lastModifiedBy>Ahmed Mousa Jiyad</cp:lastModifiedBy>
  <cp:revision>55</cp:revision>
  <dcterms:created xsi:type="dcterms:W3CDTF">2012-08-05T16:13:18Z</dcterms:created>
  <dcterms:modified xsi:type="dcterms:W3CDTF">2012-09-09T11:41:44Z</dcterms:modified>
</cp:coreProperties>
</file>