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raq@ri.org" TargetMode="External"/><Relationship Id="rId2" Type="http://schemas.openxmlformats.org/officeDocument/2006/relationships/hyperlink" Target="mailto:procurement.@ri.org"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857999"/>
          </a:xfrm>
        </p:spPr>
        <p:txBody>
          <a:bodyPr>
            <a:normAutofit/>
          </a:bodyPr>
          <a:lstStyle/>
          <a:p>
            <a:r>
              <a:rPr lang="ar-IQ" sz="2400" dirty="0" smtClean="0"/>
              <a:t>تدعوا </a:t>
            </a:r>
            <a:r>
              <a:rPr lang="ar-IQ" sz="2400" dirty="0"/>
              <a:t>إحدى المنظمات الإنسانية الدولية المهتمين من الشركات والمجهزين بتقديم عطاءاتهم بخصوص خدمات إزالة النفايات في محافظتي الأنبار وصلاح الدين لمدة شهرين. على الشركات والمجهزين الراغبين بطلب أوراق المناقصة من قسم مشتريات المنظمة على البريد </a:t>
            </a:r>
            <a:r>
              <a:rPr lang="en-US" sz="2400" dirty="0">
                <a:hlinkClick r:id="rId2"/>
              </a:rPr>
              <a:t>procurement.</a:t>
            </a:r>
            <a:r>
              <a:rPr lang="en-US" sz="2400" dirty="0">
                <a:hlinkClick r:id="rId3"/>
              </a:rPr>
              <a:t>iraq@ri.org</a:t>
            </a:r>
            <a:r>
              <a:rPr lang="en-US" sz="2400" dirty="0"/>
              <a:t> </a:t>
            </a:r>
            <a:r>
              <a:rPr lang="ar-IQ" sz="2400" dirty="0"/>
              <a:t>الألكتروني: </a:t>
            </a:r>
            <a:r>
              <a:rPr lang="en-US" sz="2400" dirty="0"/>
              <a:t/>
            </a:r>
            <a:br>
              <a:rPr lang="en-US" sz="2400" dirty="0"/>
            </a:br>
            <a:r>
              <a:rPr lang="ar-IQ" sz="2400" dirty="0"/>
              <a:t>أو اي إستفسار الإتصال على الرقم 7053-202-0773</a:t>
            </a:r>
            <a:r>
              <a:rPr lang="en-US" sz="2400" dirty="0"/>
              <a:t/>
            </a:r>
            <a:br>
              <a:rPr lang="en-US" sz="2400" dirty="0"/>
            </a:br>
            <a:r>
              <a:rPr lang="ar-SA" sz="2400" dirty="0"/>
              <a:t>آخر موعد لإستلام العطاءات هو 30 آب 2016</a:t>
            </a:r>
            <a:br>
              <a:rPr lang="ar-SA" sz="2400" dirty="0"/>
            </a:br>
            <a:r>
              <a:rPr lang="ar-SA" sz="2400" dirty="0"/>
              <a:t>أيام العمل : من الاحد-الخميس، من الساعة 9 صباحا-4مساءا</a:t>
            </a:r>
            <a:br>
              <a:rPr lang="ar-SA" sz="2400" dirty="0"/>
            </a:br>
            <a:r>
              <a:rPr lang="ar-SA" sz="2400" dirty="0"/>
              <a:t/>
            </a:r>
            <a:br>
              <a:rPr lang="ar-SA" sz="2400" dirty="0"/>
            </a:br>
            <a:r>
              <a:rPr lang="en-US" sz="2400" dirty="0" smtClean="0"/>
              <a:t>An </a:t>
            </a:r>
            <a:r>
              <a:rPr lang="en-US" sz="2400" dirty="0" smtClean="0"/>
              <a:t>International humanitarian organization would like to invite interested companies/vendors to submit their official offers for </a:t>
            </a:r>
            <a:r>
              <a:rPr lang="en-US" sz="2400" dirty="0"/>
              <a:t>services </a:t>
            </a:r>
            <a:r>
              <a:rPr lang="en-US" sz="2400" dirty="0" smtClean="0"/>
              <a:t>of solid waste management in Anbar &amp; Salah Al Deen governorates, for duration of two months service. companies/vendors shall seek tender documentations through RI procurement dept. at </a:t>
            </a:r>
            <a:br>
              <a:rPr lang="en-US" sz="2400" dirty="0" smtClean="0"/>
            </a:br>
            <a:r>
              <a:rPr lang="en-US" sz="2400" dirty="0" smtClean="0">
                <a:hlinkClick r:id="rId2"/>
              </a:rPr>
              <a:t>procurement.</a:t>
            </a:r>
            <a:r>
              <a:rPr lang="en-US" sz="2400" dirty="0" smtClean="0">
                <a:hlinkClick r:id="rId3"/>
              </a:rPr>
              <a:t>iraq@ri.org</a:t>
            </a:r>
            <a:r>
              <a:rPr lang="en-US" sz="2400" dirty="0" smtClean="0"/>
              <a:t>  </a:t>
            </a:r>
            <a:br>
              <a:rPr lang="en-US" sz="2400" dirty="0" smtClean="0"/>
            </a:br>
            <a:r>
              <a:rPr lang="en-US" sz="2400" dirty="0" smtClean="0"/>
              <a:t>or you may call procurement dept. on </a:t>
            </a:r>
            <a:r>
              <a:rPr lang="en-US" sz="2400" dirty="0" smtClean="0"/>
              <a:t>0773-202-7053</a:t>
            </a:r>
            <a:br>
              <a:rPr lang="en-US" sz="2400" dirty="0" smtClean="0"/>
            </a:br>
            <a:r>
              <a:rPr lang="en-US" sz="2400" dirty="0" smtClean="0"/>
              <a:t>Last day of receiving offers is 30 August,2016</a:t>
            </a:r>
            <a:br>
              <a:rPr lang="en-US" sz="2400" dirty="0" smtClean="0"/>
            </a:br>
            <a:r>
              <a:rPr lang="en-US" sz="2400" dirty="0" smtClean="0"/>
              <a:t>Working Days: Sunday-Thursday, 9 AM- 4 PM</a:t>
            </a:r>
            <a:r>
              <a:rPr lang="en-US" sz="2400" dirty="0" smtClean="0"/>
              <a:t/>
            </a:r>
            <a:br>
              <a:rPr lang="en-US" sz="2400" dirty="0" smtClean="0"/>
            </a:br>
            <a:r>
              <a:rPr lang="en-US" sz="2400" dirty="0" smtClean="0"/>
              <a:t>   </a:t>
            </a:r>
            <a:endParaRPr lang="en-US" sz="2400" dirty="0"/>
          </a:p>
        </p:txBody>
      </p:sp>
    </p:spTree>
    <p:extLst>
      <p:ext uri="{BB962C8B-B14F-4D97-AF65-F5344CB8AC3E}">
        <p14:creationId xmlns:p14="http://schemas.microsoft.com/office/powerpoint/2010/main" val="1815661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39</Words>
  <Application>Microsoft Office PowerPoint</Application>
  <PresentationFormat>On-screen Show (4:3)</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تدعوا إحدى المنظمات الإنسانية الدولية المهتمين من الشركات والمجهزين بتقديم عطاءاتهم بخصوص خدمات إزالة النفايات في محافظتي الأنبار وصلاح الدين لمدة شهرين. على الشركات والمجهزين الراغبين بطلب أوراق المناقصة من قسم مشتريات المنظمة على البريد procurement.iraq@ri.org الألكتروني:  أو اي إستفسار الإتصال على الرقم 7053-202-0773 آخر موعد لإستلام العطاءات هو 30 آب 2016 أيام العمل : من الاحد-الخميس، من الساعة 9 صباحا-4مساءا  An International humanitarian organization would like to invite interested companies/vendors to submit their official offers for services of solid waste management in Anbar &amp; Salah Al Deen governorates, for duration of two months service. companies/vendors shall seek tender documentations through RI procurement dept. at  procurement.iraq@ri.org   or you may call procurement dept. on 0773-202-7053 Last day of receiving offers is 30 August,2016 Working Days: Sunday-Thursday, 9 AM- 4 PM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Greetings from Relief International organization.. RI is one of the leading hummant</dc:title>
  <dc:creator>Sameer Badr</dc:creator>
  <cp:lastModifiedBy>DR.Ahmed Saker 2o1O</cp:lastModifiedBy>
  <cp:revision>7</cp:revision>
  <dcterms:created xsi:type="dcterms:W3CDTF">2006-08-16T00:00:00Z</dcterms:created>
  <dcterms:modified xsi:type="dcterms:W3CDTF">2016-08-17T06:56:30Z</dcterms:modified>
</cp:coreProperties>
</file>