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handoutMasterIdLst>
    <p:handoutMasterId r:id="rId16"/>
  </p:handoutMasterIdLst>
  <p:sldIdLst>
    <p:sldId id="778" r:id="rId5"/>
    <p:sldId id="779" r:id="rId6"/>
    <p:sldId id="780" r:id="rId7"/>
    <p:sldId id="781" r:id="rId8"/>
    <p:sldId id="782" r:id="rId9"/>
    <p:sldId id="783" r:id="rId10"/>
    <p:sldId id="784" r:id="rId11"/>
    <p:sldId id="785" r:id="rId12"/>
    <p:sldId id="786" r:id="rId13"/>
    <p:sldId id="777"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3">
          <p15:clr>
            <a:srgbClr val="A4A3A4"/>
          </p15:clr>
        </p15:guide>
        <p15:guide id="2" orient="horz" pos="738">
          <p15:clr>
            <a:srgbClr val="A4A3A4"/>
          </p15:clr>
        </p15:guide>
        <p15:guide id="3" orient="horz" pos="997">
          <p15:clr>
            <a:srgbClr val="A4A3A4"/>
          </p15:clr>
        </p15:guide>
        <p15:guide id="4" pos="5658">
          <p15:clr>
            <a:srgbClr val="A4A3A4"/>
          </p15:clr>
        </p15:guide>
        <p15:guide id="5" pos="95">
          <p15:clr>
            <a:srgbClr val="A4A3A4"/>
          </p15:clr>
        </p15:guide>
        <p15:guide id="6" pos="272">
          <p15:clr>
            <a:srgbClr val="A4A3A4"/>
          </p15:clr>
        </p15:guide>
        <p15:guide id="7" pos="287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lark, Kelli" initials="CK" lastIdx="3" clrIdx="0"/>
  <p:cmAuthor id="1" name="Mousdale, Rebecca" initials="MR" lastIdx="6" clrIdx="1"/>
  <p:cmAuthor id="8" name="Harrison, Ella" initials="HE" lastIdx="3" clrIdx="3">
    <p:extLst>
      <p:ext uri="{19B8F6BF-5375-455C-9EA6-DF929625EA0E}">
        <p15:presenceInfo xmlns:p15="http://schemas.microsoft.com/office/powerpoint/2012/main" userId="S-1-5-21-1148371208-3881244709-1933943619-58724" providerId="AD"/>
      </p:ext>
    </p:extLst>
  </p:cmAuthor>
  <p:cmAuthor id="2" name="Clark, Roly" initials="CR" lastIdx="5" clrIdx="2">
    <p:extLst>
      <p:ext uri="{19B8F6BF-5375-455C-9EA6-DF929625EA0E}">
        <p15:presenceInfo xmlns:p15="http://schemas.microsoft.com/office/powerpoint/2012/main" userId="S-1-5-21-1148371208-3881244709-1933943619-44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DECDCC"/>
    <a:srgbClr val="FA0007"/>
    <a:srgbClr val="F60006"/>
    <a:srgbClr val="F1030A"/>
    <a:srgbClr val="ED0409"/>
    <a:srgbClr val="ED100C"/>
    <a:srgbClr val="ED1C10"/>
    <a:srgbClr val="ED1F13"/>
    <a:srgbClr val="EA1F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7836E-0365-414F-8AA7-DBCB275A6A84}" v="8" dt="2019-09-25T21:37:01.1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9"/>
    <p:restoredTop sz="94331" autoAdjust="0"/>
  </p:normalViewPr>
  <p:slideViewPr>
    <p:cSldViewPr snapToGrid="0">
      <p:cViewPr varScale="1">
        <p:scale>
          <a:sx n="69" d="100"/>
          <a:sy n="69" d="100"/>
        </p:scale>
        <p:origin x="1434" y="72"/>
      </p:cViewPr>
      <p:guideLst>
        <p:guide orient="horz" pos="3973"/>
        <p:guide orient="horz" pos="738"/>
        <p:guide orient="horz" pos="997"/>
        <p:guide pos="5658"/>
        <p:guide pos="95"/>
        <p:guide pos="272"/>
        <p:guide pos="287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ly Clark" userId="b1530101-0c28-41ab-b664-7553cd9c3145" providerId="ADAL" clId="{8C97836E-0365-414F-8AA7-DBCB275A6A84}"/>
    <pc:docChg chg="custSel modSld">
      <pc:chgData name="Roly Clark" userId="b1530101-0c28-41ab-b664-7553cd9c3145" providerId="ADAL" clId="{8C97836E-0365-414F-8AA7-DBCB275A6A84}" dt="2019-09-25T21:37:10.978" v="135" actId="20577"/>
      <pc:docMkLst>
        <pc:docMk/>
      </pc:docMkLst>
      <pc:sldChg chg="addSp delSp modSp">
        <pc:chgData name="Roly Clark" userId="b1530101-0c28-41ab-b664-7553cd9c3145" providerId="ADAL" clId="{8C97836E-0365-414F-8AA7-DBCB275A6A84}" dt="2019-09-25T21:36:19.777" v="104" actId="478"/>
        <pc:sldMkLst>
          <pc:docMk/>
          <pc:sldMk cId="1750178084" sldId="740"/>
        </pc:sldMkLst>
        <pc:spChg chg="add del mod">
          <ac:chgData name="Roly Clark" userId="b1530101-0c28-41ab-b664-7553cd9c3145" providerId="ADAL" clId="{8C97836E-0365-414F-8AA7-DBCB275A6A84}" dt="2019-09-25T21:36:19.777" v="104" actId="478"/>
          <ac:spMkLst>
            <pc:docMk/>
            <pc:sldMk cId="1750178084" sldId="740"/>
            <ac:spMk id="4" creationId="{194DDB27-BE60-A048-9E90-D8327B9DD99D}"/>
          </ac:spMkLst>
        </pc:spChg>
        <pc:spChg chg="add mod">
          <ac:chgData name="Roly Clark" userId="b1530101-0c28-41ab-b664-7553cd9c3145" providerId="ADAL" clId="{8C97836E-0365-414F-8AA7-DBCB275A6A84}" dt="2019-09-25T21:36:15.009" v="102" actId="20577"/>
          <ac:spMkLst>
            <pc:docMk/>
            <pc:sldMk cId="1750178084" sldId="740"/>
            <ac:spMk id="10" creationId="{56A68A36-471E-2E47-B7FF-09B4AB91B33C}"/>
          </ac:spMkLst>
        </pc:spChg>
        <pc:spChg chg="del mod">
          <ac:chgData name="Roly Clark" userId="b1530101-0c28-41ab-b664-7553cd9c3145" providerId="ADAL" clId="{8C97836E-0365-414F-8AA7-DBCB275A6A84}" dt="2019-09-25T21:36:17.589" v="103" actId="478"/>
          <ac:spMkLst>
            <pc:docMk/>
            <pc:sldMk cId="1750178084" sldId="740"/>
            <ac:spMk id="11" creationId="{67569909-012B-4395-BD41-938DEB6E4397}"/>
          </ac:spMkLst>
        </pc:spChg>
        <pc:spChg chg="add mod">
          <ac:chgData name="Roly Clark" userId="b1530101-0c28-41ab-b664-7553cd9c3145" providerId="ADAL" clId="{8C97836E-0365-414F-8AA7-DBCB275A6A84}" dt="2019-09-25T21:36:02.362" v="69" actId="20577"/>
          <ac:spMkLst>
            <pc:docMk/>
            <pc:sldMk cId="1750178084" sldId="740"/>
            <ac:spMk id="12" creationId="{D45E56E2-41A9-FC45-A7B0-D005C96E947D}"/>
          </ac:spMkLst>
        </pc:spChg>
      </pc:sldChg>
      <pc:sldChg chg="modSp">
        <pc:chgData name="Roly Clark" userId="b1530101-0c28-41ab-b664-7553cd9c3145" providerId="ADAL" clId="{8C97836E-0365-414F-8AA7-DBCB275A6A84}" dt="2019-09-25T21:35:40.425" v="45" actId="20577"/>
        <pc:sldMkLst>
          <pc:docMk/>
          <pc:sldMk cId="4182252101" sldId="773"/>
        </pc:sldMkLst>
        <pc:spChg chg="mod">
          <ac:chgData name="Roly Clark" userId="b1530101-0c28-41ab-b664-7553cd9c3145" providerId="ADAL" clId="{8C97836E-0365-414F-8AA7-DBCB275A6A84}" dt="2019-09-25T21:35:40.425" v="45" actId="20577"/>
          <ac:spMkLst>
            <pc:docMk/>
            <pc:sldMk cId="4182252101" sldId="773"/>
            <ac:spMk id="5" creationId="{00000000-0000-0000-0000-000000000000}"/>
          </ac:spMkLst>
        </pc:spChg>
      </pc:sldChg>
      <pc:sldChg chg="addSp delSp modSp">
        <pc:chgData name="Roly Clark" userId="b1530101-0c28-41ab-b664-7553cd9c3145" providerId="ADAL" clId="{8C97836E-0365-414F-8AA7-DBCB275A6A84}" dt="2019-09-25T21:36:30.020" v="107"/>
        <pc:sldMkLst>
          <pc:docMk/>
          <pc:sldMk cId="2251795022" sldId="774"/>
        </pc:sldMkLst>
        <pc:spChg chg="add del mod">
          <ac:chgData name="Roly Clark" userId="b1530101-0c28-41ab-b664-7553cd9c3145" providerId="ADAL" clId="{8C97836E-0365-414F-8AA7-DBCB275A6A84}" dt="2019-09-25T21:36:29.195" v="106" actId="478"/>
          <ac:spMkLst>
            <pc:docMk/>
            <pc:sldMk cId="2251795022" sldId="774"/>
            <ac:spMk id="4" creationId="{BC79CA4A-CC57-0E4B-B341-DF258AD5C37A}"/>
          </ac:spMkLst>
        </pc:spChg>
        <pc:spChg chg="add">
          <ac:chgData name="Roly Clark" userId="b1530101-0c28-41ab-b664-7553cd9c3145" providerId="ADAL" clId="{8C97836E-0365-414F-8AA7-DBCB275A6A84}" dt="2019-09-25T21:36:30.020" v="107"/>
          <ac:spMkLst>
            <pc:docMk/>
            <pc:sldMk cId="2251795022" sldId="774"/>
            <ac:spMk id="9" creationId="{9FDE92D3-C01B-4D41-9CD1-1BFB156CB9D5}"/>
          </ac:spMkLst>
        </pc:spChg>
        <pc:spChg chg="del">
          <ac:chgData name="Roly Clark" userId="b1530101-0c28-41ab-b664-7553cd9c3145" providerId="ADAL" clId="{8C97836E-0365-414F-8AA7-DBCB275A6A84}" dt="2019-09-25T21:36:27.917" v="105" actId="478"/>
          <ac:spMkLst>
            <pc:docMk/>
            <pc:sldMk cId="2251795022" sldId="774"/>
            <ac:spMk id="11" creationId="{67569909-012B-4395-BD41-938DEB6E4397}"/>
          </ac:spMkLst>
        </pc:spChg>
        <pc:spChg chg="add">
          <ac:chgData name="Roly Clark" userId="b1530101-0c28-41ab-b664-7553cd9c3145" providerId="ADAL" clId="{8C97836E-0365-414F-8AA7-DBCB275A6A84}" dt="2019-09-25T21:36:30.020" v="107"/>
          <ac:spMkLst>
            <pc:docMk/>
            <pc:sldMk cId="2251795022" sldId="774"/>
            <ac:spMk id="14" creationId="{59B2F02C-56FF-A940-810D-AEA375582F14}"/>
          </ac:spMkLst>
        </pc:spChg>
      </pc:sldChg>
      <pc:sldChg chg="addSp delSp modSp">
        <pc:chgData name="Roly Clark" userId="b1530101-0c28-41ab-b664-7553cd9c3145" providerId="ADAL" clId="{8C97836E-0365-414F-8AA7-DBCB275A6A84}" dt="2019-09-25T21:36:47.016" v="114"/>
        <pc:sldMkLst>
          <pc:docMk/>
          <pc:sldMk cId="829689990" sldId="775"/>
        </pc:sldMkLst>
        <pc:spChg chg="add del mod">
          <ac:chgData name="Roly Clark" userId="b1530101-0c28-41ab-b664-7553cd9c3145" providerId="ADAL" clId="{8C97836E-0365-414F-8AA7-DBCB275A6A84}" dt="2019-09-25T21:36:46.171" v="113" actId="478"/>
          <ac:spMkLst>
            <pc:docMk/>
            <pc:sldMk cId="829689990" sldId="775"/>
            <ac:spMk id="4" creationId="{A0CF50AF-2587-BB43-8D0A-24BB92C92B3D}"/>
          </ac:spMkLst>
        </pc:spChg>
        <pc:spChg chg="add">
          <ac:chgData name="Roly Clark" userId="b1530101-0c28-41ab-b664-7553cd9c3145" providerId="ADAL" clId="{8C97836E-0365-414F-8AA7-DBCB275A6A84}" dt="2019-09-25T21:36:47.016" v="114"/>
          <ac:spMkLst>
            <pc:docMk/>
            <pc:sldMk cId="829689990" sldId="775"/>
            <ac:spMk id="9" creationId="{28547F24-9735-F046-BDF8-040A40A4D960}"/>
          </ac:spMkLst>
        </pc:spChg>
        <pc:spChg chg="del">
          <ac:chgData name="Roly Clark" userId="b1530101-0c28-41ab-b664-7553cd9c3145" providerId="ADAL" clId="{8C97836E-0365-414F-8AA7-DBCB275A6A84}" dt="2019-09-25T21:36:44.367" v="112" actId="478"/>
          <ac:spMkLst>
            <pc:docMk/>
            <pc:sldMk cId="829689990" sldId="775"/>
            <ac:spMk id="11" creationId="{67569909-012B-4395-BD41-938DEB6E4397}"/>
          </ac:spMkLst>
        </pc:spChg>
        <pc:spChg chg="add">
          <ac:chgData name="Roly Clark" userId="b1530101-0c28-41ab-b664-7553cd9c3145" providerId="ADAL" clId="{8C97836E-0365-414F-8AA7-DBCB275A6A84}" dt="2019-09-25T21:36:47.016" v="114"/>
          <ac:spMkLst>
            <pc:docMk/>
            <pc:sldMk cId="829689990" sldId="775"/>
            <ac:spMk id="14" creationId="{577E20F7-2C76-424D-B94F-1DB812B8FAB9}"/>
          </ac:spMkLst>
        </pc:spChg>
      </pc:sldChg>
      <pc:sldChg chg="addSp delSp modSp">
        <pc:chgData name="Roly Clark" userId="b1530101-0c28-41ab-b664-7553cd9c3145" providerId="ADAL" clId="{8C97836E-0365-414F-8AA7-DBCB275A6A84}" dt="2019-09-25T21:36:39.793" v="111"/>
        <pc:sldMkLst>
          <pc:docMk/>
          <pc:sldMk cId="2594511098" sldId="776"/>
        </pc:sldMkLst>
        <pc:spChg chg="add del mod">
          <ac:chgData name="Roly Clark" userId="b1530101-0c28-41ab-b664-7553cd9c3145" providerId="ADAL" clId="{8C97836E-0365-414F-8AA7-DBCB275A6A84}" dt="2019-09-25T21:36:38.969" v="110" actId="478"/>
          <ac:spMkLst>
            <pc:docMk/>
            <pc:sldMk cId="2594511098" sldId="776"/>
            <ac:spMk id="4" creationId="{4E088C51-6280-174B-8112-D2CB673716E9}"/>
          </ac:spMkLst>
        </pc:spChg>
        <pc:spChg chg="add">
          <ac:chgData name="Roly Clark" userId="b1530101-0c28-41ab-b664-7553cd9c3145" providerId="ADAL" clId="{8C97836E-0365-414F-8AA7-DBCB275A6A84}" dt="2019-09-25T21:36:39.793" v="111"/>
          <ac:spMkLst>
            <pc:docMk/>
            <pc:sldMk cId="2594511098" sldId="776"/>
            <ac:spMk id="10" creationId="{CD17D578-7BD9-0E4B-BB8D-795A40C40313}"/>
          </ac:spMkLst>
        </pc:spChg>
        <pc:spChg chg="del">
          <ac:chgData name="Roly Clark" userId="b1530101-0c28-41ab-b664-7553cd9c3145" providerId="ADAL" clId="{8C97836E-0365-414F-8AA7-DBCB275A6A84}" dt="2019-09-25T21:36:35.326" v="108" actId="478"/>
          <ac:spMkLst>
            <pc:docMk/>
            <pc:sldMk cId="2594511098" sldId="776"/>
            <ac:spMk id="11" creationId="{67569909-012B-4395-BD41-938DEB6E4397}"/>
          </ac:spMkLst>
        </pc:spChg>
        <pc:spChg chg="add">
          <ac:chgData name="Roly Clark" userId="b1530101-0c28-41ab-b664-7553cd9c3145" providerId="ADAL" clId="{8C97836E-0365-414F-8AA7-DBCB275A6A84}" dt="2019-09-25T21:36:39.793" v="111"/>
          <ac:spMkLst>
            <pc:docMk/>
            <pc:sldMk cId="2594511098" sldId="776"/>
            <ac:spMk id="12" creationId="{8D43C744-8CA1-AE4A-B007-D2542CAC33C7}"/>
          </ac:spMkLst>
        </pc:spChg>
      </pc:sldChg>
      <pc:sldChg chg="addSp delSp modSp">
        <pc:chgData name="Roly Clark" userId="b1530101-0c28-41ab-b664-7553cd9c3145" providerId="ADAL" clId="{8C97836E-0365-414F-8AA7-DBCB275A6A84}" dt="2019-09-25T21:37:10.978" v="135" actId="20577"/>
        <pc:sldMkLst>
          <pc:docMk/>
          <pc:sldMk cId="1434536304" sldId="777"/>
        </pc:sldMkLst>
        <pc:spChg chg="add del mod">
          <ac:chgData name="Roly Clark" userId="b1530101-0c28-41ab-b664-7553cd9c3145" providerId="ADAL" clId="{8C97836E-0365-414F-8AA7-DBCB275A6A84}" dt="2019-09-25T21:37:00.402" v="117" actId="478"/>
          <ac:spMkLst>
            <pc:docMk/>
            <pc:sldMk cId="1434536304" sldId="777"/>
            <ac:spMk id="5" creationId="{A48F135A-D939-1541-BB65-597E9698495D}"/>
          </ac:spMkLst>
        </pc:spChg>
        <pc:spChg chg="add mod">
          <ac:chgData name="Roly Clark" userId="b1530101-0c28-41ab-b664-7553cd9c3145" providerId="ADAL" clId="{8C97836E-0365-414F-8AA7-DBCB275A6A84}" dt="2019-09-25T21:37:10.978" v="135" actId="20577"/>
          <ac:spMkLst>
            <pc:docMk/>
            <pc:sldMk cId="1434536304" sldId="777"/>
            <ac:spMk id="7" creationId="{1424F5C2-6215-1140-BB64-BC045F98F33A}"/>
          </ac:spMkLst>
        </pc:spChg>
        <pc:spChg chg="add">
          <ac:chgData name="Roly Clark" userId="b1530101-0c28-41ab-b664-7553cd9c3145" providerId="ADAL" clId="{8C97836E-0365-414F-8AA7-DBCB275A6A84}" dt="2019-09-25T21:37:01.186" v="118"/>
          <ac:spMkLst>
            <pc:docMk/>
            <pc:sldMk cId="1434536304" sldId="777"/>
            <ac:spMk id="8" creationId="{1C6DA6F1-691B-8B49-8F56-5C5C6FDBCB5E}"/>
          </ac:spMkLst>
        </pc:spChg>
        <pc:spChg chg="del">
          <ac:chgData name="Roly Clark" userId="b1530101-0c28-41ab-b664-7553cd9c3145" providerId="ADAL" clId="{8C97836E-0365-414F-8AA7-DBCB275A6A84}" dt="2019-09-25T21:36:55.255" v="115" actId="478"/>
          <ac:spMkLst>
            <pc:docMk/>
            <pc:sldMk cId="1434536304" sldId="777"/>
            <ac:spMk id="11" creationId="{67569909-012B-4395-BD41-938DEB6E4397}"/>
          </ac:spMkLst>
        </pc:spChg>
      </pc:sldChg>
    </pc:docChg>
  </pc:docChgLst>
  <pc:docChgLst>
    <pc:chgData name="Ryan, Maeve A." userId="3d1ad6b2-f2ea-4863-990a-a1904d63b31b" providerId="ADAL" clId="{8DC90071-C7AE-4BC6-B593-E995D521C486}"/>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09" tIns="45704" rIns="91409" bIns="45704" rtlCol="0"/>
          <a:lstStyle>
            <a:lvl1pPr algn="l">
              <a:defRPr sz="1200"/>
            </a:lvl1pPr>
          </a:lstStyle>
          <a:p>
            <a:endParaRPr lang="en-US"/>
          </a:p>
        </p:txBody>
      </p:sp>
      <p:sp>
        <p:nvSpPr>
          <p:cNvPr id="3" name="Date Placeholder 2"/>
          <p:cNvSpPr>
            <a:spLocks noGrp="1"/>
          </p:cNvSpPr>
          <p:nvPr>
            <p:ph type="dt" sz="quarter" idx="1"/>
          </p:nvPr>
        </p:nvSpPr>
        <p:spPr>
          <a:xfrm>
            <a:off x="3850445" y="0"/>
            <a:ext cx="2945659" cy="496332"/>
          </a:xfrm>
          <a:prstGeom prst="rect">
            <a:avLst/>
          </a:prstGeom>
        </p:spPr>
        <p:txBody>
          <a:bodyPr vert="horz" lIns="91409" tIns="45704" rIns="91409" bIns="45704" rtlCol="0"/>
          <a:lstStyle>
            <a:lvl1pPr algn="r">
              <a:defRPr sz="1200"/>
            </a:lvl1pPr>
          </a:lstStyle>
          <a:p>
            <a:fld id="{4E0D6A37-291F-4E46-BB73-3B99CE153558}" type="datetimeFigureOut">
              <a:rPr lang="en-US" smtClean="0"/>
              <a:t>8/2/2021</a:t>
            </a:fld>
            <a:endParaRPr lang="en-US"/>
          </a:p>
        </p:txBody>
      </p:sp>
      <p:sp>
        <p:nvSpPr>
          <p:cNvPr id="4" name="Footer Placeholder 3"/>
          <p:cNvSpPr>
            <a:spLocks noGrp="1"/>
          </p:cNvSpPr>
          <p:nvPr>
            <p:ph type="ftr" sz="quarter" idx="2"/>
          </p:nvPr>
        </p:nvSpPr>
        <p:spPr>
          <a:xfrm>
            <a:off x="2" y="9428583"/>
            <a:ext cx="2945659" cy="496332"/>
          </a:xfrm>
          <a:prstGeom prst="rect">
            <a:avLst/>
          </a:prstGeom>
        </p:spPr>
        <p:txBody>
          <a:bodyPr vert="horz" lIns="91409" tIns="45704" rIns="91409" bIns="45704" rtlCol="0" anchor="b"/>
          <a:lstStyle>
            <a:lvl1pPr algn="l">
              <a:defRPr sz="1200"/>
            </a:lvl1pPr>
          </a:lstStyle>
          <a:p>
            <a:endParaRPr lang="en-US"/>
          </a:p>
        </p:txBody>
      </p:sp>
      <p:sp>
        <p:nvSpPr>
          <p:cNvPr id="5" name="Slide Number Placeholder 4"/>
          <p:cNvSpPr>
            <a:spLocks noGrp="1"/>
          </p:cNvSpPr>
          <p:nvPr>
            <p:ph type="sldNum" sz="quarter" idx="3"/>
          </p:nvPr>
        </p:nvSpPr>
        <p:spPr>
          <a:xfrm>
            <a:off x="3850445" y="9428583"/>
            <a:ext cx="2945659" cy="496332"/>
          </a:xfrm>
          <a:prstGeom prst="rect">
            <a:avLst/>
          </a:prstGeom>
        </p:spPr>
        <p:txBody>
          <a:bodyPr vert="horz" lIns="91409" tIns="45704" rIns="91409" bIns="45704" rtlCol="0" anchor="b"/>
          <a:lstStyle>
            <a:lvl1pPr algn="r">
              <a:defRPr sz="1200"/>
            </a:lvl1pPr>
          </a:lstStyle>
          <a:p>
            <a:fld id="{FBB6E366-02D8-9240-8F65-12E2F8F2864D}" type="slidenum">
              <a:rPr lang="en-US" smtClean="0"/>
              <a:t>‹#›</a:t>
            </a:fld>
            <a:endParaRPr lang="en-US"/>
          </a:p>
        </p:txBody>
      </p:sp>
    </p:spTree>
    <p:extLst>
      <p:ext uri="{BB962C8B-B14F-4D97-AF65-F5344CB8AC3E}">
        <p14:creationId xmlns:p14="http://schemas.microsoft.com/office/powerpoint/2010/main" val="27867992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09" tIns="45704" rIns="91409" bIns="45704" rtlCol="0"/>
          <a:lstStyle>
            <a:lvl1pPr algn="l">
              <a:defRPr sz="1200"/>
            </a:lvl1pPr>
          </a:lstStyle>
          <a:p>
            <a:endParaRPr lang="en-US"/>
          </a:p>
        </p:txBody>
      </p:sp>
      <p:sp>
        <p:nvSpPr>
          <p:cNvPr id="3" name="Date Placeholder 2"/>
          <p:cNvSpPr>
            <a:spLocks noGrp="1"/>
          </p:cNvSpPr>
          <p:nvPr>
            <p:ph type="dt" idx="1"/>
          </p:nvPr>
        </p:nvSpPr>
        <p:spPr>
          <a:xfrm>
            <a:off x="3850445" y="0"/>
            <a:ext cx="2945659" cy="496332"/>
          </a:xfrm>
          <a:prstGeom prst="rect">
            <a:avLst/>
          </a:prstGeom>
        </p:spPr>
        <p:txBody>
          <a:bodyPr vert="horz" lIns="91409" tIns="45704" rIns="91409" bIns="45704" rtlCol="0"/>
          <a:lstStyle>
            <a:lvl1pPr algn="r">
              <a:defRPr sz="1200"/>
            </a:lvl1pPr>
          </a:lstStyle>
          <a:p>
            <a:fld id="{06CCCD24-79A0-1B45-AEA8-F931F4D6188E}" type="datetimeFigureOut">
              <a:rPr lang="en-US" smtClean="0"/>
              <a:t>8/2/2021</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9" tIns="45704" rIns="91409" bIns="45704" rtlCol="0" anchor="ctr"/>
          <a:lstStyle/>
          <a:p>
            <a:endParaRPr lang="en-US"/>
          </a:p>
        </p:txBody>
      </p:sp>
      <p:sp>
        <p:nvSpPr>
          <p:cNvPr id="5" name="Notes Placeholder 4"/>
          <p:cNvSpPr>
            <a:spLocks noGrp="1"/>
          </p:cNvSpPr>
          <p:nvPr>
            <p:ph type="body" sz="quarter" idx="3"/>
          </p:nvPr>
        </p:nvSpPr>
        <p:spPr>
          <a:xfrm>
            <a:off x="679768" y="4715156"/>
            <a:ext cx="5438140" cy="4466987"/>
          </a:xfrm>
          <a:prstGeom prst="rect">
            <a:avLst/>
          </a:prstGeom>
        </p:spPr>
        <p:txBody>
          <a:bodyPr vert="horz" lIns="91409" tIns="45704" rIns="91409" bIns="4570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28583"/>
            <a:ext cx="2945659" cy="496332"/>
          </a:xfrm>
          <a:prstGeom prst="rect">
            <a:avLst/>
          </a:prstGeom>
        </p:spPr>
        <p:txBody>
          <a:bodyPr vert="horz" lIns="91409" tIns="45704" rIns="91409" bIns="45704"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09" tIns="45704" rIns="91409" bIns="45704" rtlCol="0" anchor="b"/>
          <a:lstStyle>
            <a:lvl1pPr algn="r">
              <a:defRPr sz="1200"/>
            </a:lvl1pPr>
          </a:lstStyle>
          <a:p>
            <a:fld id="{23FFFF08-BA74-3E4E-B67B-CFCBDE5D9836}" type="slidenum">
              <a:rPr lang="en-US" smtClean="0"/>
              <a:t>‹#›</a:t>
            </a:fld>
            <a:endParaRPr lang="en-US"/>
          </a:p>
        </p:txBody>
      </p:sp>
    </p:spTree>
    <p:extLst>
      <p:ext uri="{BB962C8B-B14F-4D97-AF65-F5344CB8AC3E}">
        <p14:creationId xmlns:p14="http://schemas.microsoft.com/office/powerpoint/2010/main" val="15547388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6.emf"/><Relationship Id="rId4"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6532" y="303652"/>
            <a:ext cx="2017673" cy="412389"/>
          </a:xfrm>
          <a:prstGeom prst="rect">
            <a:avLst/>
          </a:prstGeom>
        </p:spPr>
      </p:pic>
      <p:sp>
        <p:nvSpPr>
          <p:cNvPr id="2" name="Title 1"/>
          <p:cNvSpPr>
            <a:spLocks noGrp="1"/>
          </p:cNvSpPr>
          <p:nvPr>
            <p:ph type="ctrTitle" hasCustomPrompt="1"/>
          </p:nvPr>
        </p:nvSpPr>
        <p:spPr>
          <a:xfrm>
            <a:off x="625148" y="866775"/>
            <a:ext cx="8075613" cy="1197787"/>
          </a:xfrm>
        </p:spPr>
        <p:txBody>
          <a:bodyPr anchor="t">
            <a:normAutofit/>
          </a:bodyPr>
          <a:lstStyle>
            <a:lvl1pPr>
              <a:lnSpc>
                <a:spcPct val="95000"/>
              </a:lnSpc>
              <a:defRPr sz="4800" b="0" i="0" cap="none">
                <a:latin typeface="Trade Gothic LT Com Cn" panose="020B0806040303020004" pitchFamily="34" charset="0"/>
                <a:cs typeface="Trade Gothic LT Com Cn" panose="020B0806040303020004" pitchFamily="34" charset="0"/>
              </a:defRPr>
            </a:lvl1pPr>
          </a:lstStyle>
          <a:p>
            <a:r>
              <a:rPr lang="en-GB"/>
              <a:t>CLICK TO EDIT MASTER TITLE STYLE</a:t>
            </a:r>
            <a:endParaRPr lang="en-US"/>
          </a:p>
        </p:txBody>
      </p:sp>
      <p:sp>
        <p:nvSpPr>
          <p:cNvPr id="11" name="Picture Placeholder 10"/>
          <p:cNvSpPr>
            <a:spLocks noGrp="1"/>
          </p:cNvSpPr>
          <p:nvPr>
            <p:ph type="pic" sz="quarter" idx="10"/>
          </p:nvPr>
        </p:nvSpPr>
        <p:spPr>
          <a:xfrm>
            <a:off x="150813" y="2213627"/>
            <a:ext cx="8829675" cy="4494213"/>
          </a:xfrm>
        </p:spPr>
        <p:txBody>
          <a:bodyPr/>
          <a:lstStyle/>
          <a:p>
            <a:r>
              <a:rPr lang="en-US"/>
              <a:t>Click icon to add picture</a:t>
            </a:r>
          </a:p>
        </p:txBody>
      </p:sp>
      <p:sp>
        <p:nvSpPr>
          <p:cNvPr id="12" name="Date Placeholder 11"/>
          <p:cNvSpPr>
            <a:spLocks noGrp="1"/>
          </p:cNvSpPr>
          <p:nvPr>
            <p:ph type="dt" sz="half" idx="11"/>
          </p:nvPr>
        </p:nvSpPr>
        <p:spPr>
          <a:xfrm>
            <a:off x="7223650" y="344650"/>
            <a:ext cx="1581319" cy="365125"/>
          </a:xfrm>
        </p:spPr>
        <p:txBody>
          <a:bodyPr/>
          <a:lstStyle>
            <a:lvl1pPr algn="r">
              <a:defRPr/>
            </a:lvl1pPr>
          </a:lstStyle>
          <a:p>
            <a:r>
              <a:rPr lang="en-US"/>
              <a:t>26 April 2016</a:t>
            </a:r>
          </a:p>
        </p:txBody>
      </p:sp>
    </p:spTree>
    <p:extLst>
      <p:ext uri="{BB962C8B-B14F-4D97-AF65-F5344CB8AC3E}">
        <p14:creationId xmlns:p14="http://schemas.microsoft.com/office/powerpoint/2010/main" val="253856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ement 1">
    <p:spTree>
      <p:nvGrpSpPr>
        <p:cNvPr id="1" name=""/>
        <p:cNvGrpSpPr/>
        <p:nvPr/>
      </p:nvGrpSpPr>
      <p:grpSpPr>
        <a:xfrm>
          <a:off x="0" y="0"/>
          <a:ext cx="0" cy="0"/>
          <a:chOff x="0" y="0"/>
          <a:chExt cx="0" cy="0"/>
        </a:xfrm>
      </p:grpSpPr>
      <p:sp>
        <p:nvSpPr>
          <p:cNvPr id="8" name="Rectangle 7"/>
          <p:cNvSpPr/>
          <p:nvPr userDrawn="1"/>
        </p:nvSpPr>
        <p:spPr>
          <a:xfrm>
            <a:off x="0" y="1171574"/>
            <a:ext cx="9144000" cy="56864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147638" y="147638"/>
            <a:ext cx="8832850" cy="671036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a:t>26 April 2016</a:t>
            </a:r>
          </a:p>
        </p:txBody>
      </p:sp>
      <p:sp>
        <p:nvSpPr>
          <p:cNvPr id="3" name="Footer Placeholder 2"/>
          <p:cNvSpPr>
            <a:spLocks noGrp="1"/>
          </p:cNvSpPr>
          <p:nvPr>
            <p:ph type="ftr" sz="quarter" idx="11"/>
          </p:nvPr>
        </p:nvSpPr>
        <p:spPr/>
        <p:txBody>
          <a:bodyPr/>
          <a:lstStyle/>
          <a:p>
            <a:r>
              <a:rPr lang="en-GB"/>
              <a:t>Coding Change Impact Workshop - ESA Region</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t>‹#›</a:t>
            </a:fld>
            <a:endParaRPr lang="en-US"/>
          </a:p>
        </p:txBody>
      </p:sp>
      <p:pic>
        <p:nvPicPr>
          <p:cNvPr id="9" name="Picture 8"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cxnSp>
        <p:nvCxnSpPr>
          <p:cNvPr id="13" name="Straight Connector 12"/>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938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13" name="Rectangle 12"/>
          <p:cNvSpPr/>
          <p:nvPr userDrawn="1"/>
        </p:nvSpPr>
        <p:spPr>
          <a:xfrm>
            <a:off x="0" y="0"/>
            <a:ext cx="9144000" cy="630713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a:t>26 April 2016</a:t>
            </a:r>
          </a:p>
        </p:txBody>
      </p:sp>
      <p:sp>
        <p:nvSpPr>
          <p:cNvPr id="3" name="Footer Placeholder 2"/>
          <p:cNvSpPr>
            <a:spLocks noGrp="1"/>
          </p:cNvSpPr>
          <p:nvPr>
            <p:ph type="ftr" sz="quarter" idx="11"/>
          </p:nvPr>
        </p:nvSpPr>
        <p:spPr/>
        <p:txBody>
          <a:bodyPr/>
          <a:lstStyle/>
          <a:p>
            <a:r>
              <a:rPr lang="en-GB"/>
              <a:t>Coding Change Impact Workshop - ESA Region</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t>‹#›</a:t>
            </a:fld>
            <a:endParaRPr lang="en-US"/>
          </a:p>
        </p:txBody>
      </p:sp>
      <p:pic>
        <p:nvPicPr>
          <p:cNvPr id="9" name="Picture 8"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spTree>
    <p:extLst>
      <p:ext uri="{BB962C8B-B14F-4D97-AF65-F5344CB8AC3E}">
        <p14:creationId xmlns:p14="http://schemas.microsoft.com/office/powerpoint/2010/main" val="70759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Picture Placeholder 5"/>
          <p:cNvSpPr>
            <a:spLocks noGrp="1"/>
          </p:cNvSpPr>
          <p:nvPr>
            <p:ph type="pic" sz="quarter" idx="14"/>
          </p:nvPr>
        </p:nvSpPr>
        <p:spPr>
          <a:xfrm>
            <a:off x="4910667" y="4233416"/>
            <a:ext cx="2253884" cy="625148"/>
          </a:xfrm>
        </p:spPr>
        <p:txBody>
          <a:bodyPr/>
          <a:lstStyle>
            <a:lvl1pPr>
              <a:defRPr>
                <a:solidFill>
                  <a:srgbClr val="222221"/>
                </a:solidFill>
                <a:latin typeface="Gill Sans Infant Std" pitchFamily="34" charset="0"/>
              </a:defRPr>
            </a:lvl1pPr>
          </a:lstStyle>
          <a:p>
            <a:r>
              <a:rPr lang="en-US"/>
              <a:t>Click icon to add picture</a:t>
            </a:r>
          </a:p>
        </p:txBody>
      </p:sp>
    </p:spTree>
    <p:extLst>
      <p:ext uri="{BB962C8B-B14F-4D97-AF65-F5344CB8AC3E}">
        <p14:creationId xmlns:p14="http://schemas.microsoft.com/office/powerpoint/2010/main" val="1456836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Thank_you_STC_logo_lockup.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92617" y="2113411"/>
            <a:ext cx="4355592" cy="2023872"/>
          </a:xfrm>
          <a:prstGeom prst="rect">
            <a:avLst/>
          </a:prstGeom>
        </p:spPr>
      </p:pic>
    </p:spTree>
    <p:extLst>
      <p:ext uri="{BB962C8B-B14F-4D97-AF65-F5344CB8AC3E}">
        <p14:creationId xmlns:p14="http://schemas.microsoft.com/office/powerpoint/2010/main" val="612905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ave the Children header">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442676" y="2370672"/>
            <a:ext cx="6255472" cy="1583233"/>
          </a:xfrm>
          <a:prstGeom prst="roundRect">
            <a:avLst>
              <a:gd name="adj" fmla="val 8552"/>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endParaRPr lang="en-US" sz="3200" b="1" i="0">
              <a:solidFill>
                <a:srgbClr val="222221"/>
              </a:solidFill>
              <a:latin typeface="TradeGothic LT CondEighteen"/>
              <a:cs typeface="TradeGothic LT CondEighteen"/>
            </a:endParaRPr>
          </a:p>
        </p:txBody>
      </p:sp>
      <p:pic>
        <p:nvPicPr>
          <p:cNvPr id="13" name="Picture 12"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34139" y="2562159"/>
            <a:ext cx="5872546" cy="1200282"/>
          </a:xfrm>
          <a:prstGeom prst="rect">
            <a:avLst/>
          </a:prstGeom>
        </p:spPr>
      </p:pic>
    </p:spTree>
    <p:extLst>
      <p:ext uri="{BB962C8B-B14F-4D97-AF65-F5344CB8AC3E}">
        <p14:creationId xmlns:p14="http://schemas.microsoft.com/office/powerpoint/2010/main" val="28658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Standard Whit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spid="_x0000_s1030" name="think-cell Slide" r:id="rId4" imgW="471" imgH="472" progId="TCLayout.ActiveDocument.1">
                  <p:embed/>
                </p:oleObj>
              </mc:Choice>
              <mc:Fallback>
                <p:oleObj name="think-cell Slide" r:id="rId4" imgW="471" imgH="472" progId="TCLayout.ActiveDocument.1">
                  <p:embed/>
                  <p:pic>
                    <p:nvPicPr>
                      <p:cNvPr id="4" name="Object 3" hidden="1"/>
                      <p:cNvPicPr/>
                      <p:nvPr/>
                    </p:nvPicPr>
                    <p:blipFill>
                      <a:blip r:embed="rId5"/>
                      <a:stretch>
                        <a:fillRect/>
                      </a:stretch>
                    </p:blipFill>
                    <p:spPr>
                      <a:xfrm>
                        <a:off x="1589" y="1590"/>
                        <a:ext cx="1587" cy="1587"/>
                      </a:xfrm>
                      <a:prstGeom prst="rect">
                        <a:avLst/>
                      </a:prstGeom>
                    </p:spPr>
                  </p:pic>
                </p:oleObj>
              </mc:Fallback>
            </mc:AlternateContent>
          </a:graphicData>
        </a:graphic>
      </p:graphicFrame>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en-US" sz="1662" b="0" i="0" u="none" strike="noStrike" kern="1200" cap="none" spc="0" normalizeH="0" baseline="0" noProof="0">
              <a:ln>
                <a:noFill/>
              </a:ln>
              <a:solidFill>
                <a:srgbClr val="FFFFFF"/>
              </a:solidFill>
              <a:effectLst/>
              <a:uLnTx/>
              <a:uFillTx/>
              <a:latin typeface="Gill Sans MT"/>
              <a:ea typeface="+mn-ea"/>
              <a:cs typeface="+mn-cs"/>
            </a:endParaRPr>
          </a:p>
        </p:txBody>
      </p:sp>
      <p:sp>
        <p:nvSpPr>
          <p:cNvPr id="3" name="Slide Number Placeholder 2"/>
          <p:cNvSpPr>
            <a:spLocks noGrp="1"/>
          </p:cNvSpPr>
          <p:nvPr>
            <p:ph type="sldNum" sz="quarter" idx="10"/>
          </p:nvPr>
        </p:nvSpPr>
        <p:spPr>
          <a:xfrm>
            <a:off x="8030311" y="6441021"/>
            <a:ext cx="773723" cy="365125"/>
          </a:xfrm>
          <a:prstGeom prst="rect">
            <a:avLst/>
          </a:prstGeom>
        </p:spPr>
        <p:txBody>
          <a:bodyPr/>
          <a:lstStyle/>
          <a:p>
            <a:pPr defTabSz="422041">
              <a:defRPr/>
            </a:pPr>
            <a:fld id="{C3FDE51E-0052-334C-A4B2-C567FE9F326F}" type="slidenum">
              <a:rPr lang="en-US" smtClean="0">
                <a:solidFill>
                  <a:srgbClr val="222221"/>
                </a:solidFill>
              </a:rPr>
              <a:pPr defTabSz="422041">
                <a:defRPr/>
              </a:pPr>
              <a:t>‹#›</a:t>
            </a:fld>
            <a:endParaRPr lang="en-US">
              <a:solidFill>
                <a:srgbClr val="222221"/>
              </a:solidFill>
            </a:endParaRPr>
          </a:p>
        </p:txBody>
      </p:sp>
      <p:pic>
        <p:nvPicPr>
          <p:cNvPr id="10" name="Picture 9" descr="Save_the_Children_logo.png"/>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82428" y="6250798"/>
            <a:ext cx="1861366" cy="380442"/>
          </a:xfrm>
          <a:prstGeom prst="rect">
            <a:avLst/>
          </a:prstGeom>
        </p:spPr>
      </p:pic>
      <p:sp>
        <p:nvSpPr>
          <p:cNvPr id="13" name="Rectangle 12"/>
          <p:cNvSpPr/>
          <p:nvPr userDrawn="1"/>
        </p:nvSpPr>
        <p:spPr>
          <a:xfrm>
            <a:off x="156309" y="149797"/>
            <a:ext cx="8824871" cy="10225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22041" rtl="0" eaLnBrk="1" fontAlgn="auto" latinLnBrk="0" hangingPunct="1">
              <a:lnSpc>
                <a:spcPct val="100000"/>
              </a:lnSpc>
              <a:spcBef>
                <a:spcPts val="0"/>
              </a:spcBef>
              <a:spcAft>
                <a:spcPts val="0"/>
              </a:spcAft>
              <a:buClrTx/>
              <a:buSzTx/>
              <a:buFontTx/>
              <a:buNone/>
              <a:tabLst/>
              <a:defRPr/>
            </a:pPr>
            <a:endParaRPr kumimoji="0" lang="en-US" sz="1846" b="0" i="0" u="none" strike="noStrike" kern="1200" cap="none" spc="0" normalizeH="0" baseline="0" noProof="0">
              <a:ln>
                <a:noFill/>
              </a:ln>
              <a:solidFill>
                <a:schemeClr val="bg1">
                  <a:lumMod val="50000"/>
                </a:schemeClr>
              </a:solidFill>
              <a:effectLst/>
              <a:uLnTx/>
              <a:uFillTx/>
              <a:latin typeface="Gill Sans MT"/>
              <a:ea typeface="+mn-ea"/>
              <a:cs typeface="+mn-cs"/>
            </a:endParaRPr>
          </a:p>
        </p:txBody>
      </p:sp>
      <p:sp>
        <p:nvSpPr>
          <p:cNvPr id="16" name="Title 3"/>
          <p:cNvSpPr>
            <a:spLocks noGrp="1"/>
          </p:cNvSpPr>
          <p:nvPr>
            <p:ph type="title"/>
          </p:nvPr>
        </p:nvSpPr>
        <p:spPr>
          <a:xfrm>
            <a:off x="150813" y="132709"/>
            <a:ext cx="8829675" cy="472411"/>
          </a:xfrm>
          <a:prstGeom prst="rect">
            <a:avLst/>
          </a:prstGeom>
        </p:spPr>
        <p:txBody>
          <a:bodyPr/>
          <a:lstStyle>
            <a:lvl1pPr>
              <a:defRPr sz="2215">
                <a:solidFill>
                  <a:schemeClr val="bg1">
                    <a:lumMod val="50000"/>
                  </a:schemeClr>
                </a:solidFill>
              </a:defRPr>
            </a:lvl1pPr>
          </a:lstStyle>
          <a:p>
            <a:r>
              <a:rPr lang="en-US"/>
              <a:t>Click to edit Master title style</a:t>
            </a:r>
            <a:endParaRPr lang="en-GB"/>
          </a:p>
        </p:txBody>
      </p:sp>
      <p:pic>
        <p:nvPicPr>
          <p:cNvPr id="8" name="Picture 7" descr="Underscore_line.png">
            <a:extLst>
              <a:ext uri="{FF2B5EF4-FFF2-40B4-BE49-F238E27FC236}">
                <a16:creationId xmlns:a16="http://schemas.microsoft.com/office/drawing/2014/main" id="{C9DAB969-758B-423D-86B2-D119368C6E12}"/>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4636" y="1124217"/>
            <a:ext cx="8305800" cy="57912"/>
          </a:xfrm>
          <a:prstGeom prst="rect">
            <a:avLst/>
          </a:prstGeom>
        </p:spPr>
      </p:pic>
    </p:spTree>
    <p:extLst>
      <p:ext uri="{BB962C8B-B14F-4D97-AF65-F5344CB8AC3E}">
        <p14:creationId xmlns:p14="http://schemas.microsoft.com/office/powerpoint/2010/main" val="403778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sp>
        <p:nvSpPr>
          <p:cNvPr id="7" name="Rectangle 6"/>
          <p:cNvSpPr/>
          <p:nvPr userDrawn="1"/>
        </p:nvSpPr>
        <p:spPr>
          <a:xfrm>
            <a:off x="4572000" y="0"/>
            <a:ext cx="4572000" cy="630713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470768" y="1171576"/>
            <a:ext cx="3243019" cy="1219798"/>
          </a:xfrm>
        </p:spPr>
        <p:txBody>
          <a:bodyPr anchor="t">
            <a:normAutofit/>
          </a:bodyPr>
          <a:lstStyle>
            <a:lvl1pPr algn="l">
              <a:lnSpc>
                <a:spcPct val="95000"/>
              </a:lnSpc>
              <a:defRPr sz="3200" b="0" i="0" cap="none">
                <a:solidFill>
                  <a:schemeClr val="bg1"/>
                </a:solidFill>
                <a:latin typeface="Trade Gothic LT Com Cn" panose="020B0806040303020004" pitchFamily="34" charset="0"/>
                <a:cs typeface="Trade Gothic LT Com Cn" panose="020B08060403030200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5470767" y="2395663"/>
            <a:ext cx="3243020" cy="2684219"/>
          </a:xfrm>
        </p:spPr>
        <p:txBody>
          <a:bodyPr anchor="t">
            <a:normAutofit/>
          </a:bodyPr>
          <a:lstStyle>
            <a:lvl1pPr marL="0" indent="0">
              <a:buNone/>
              <a:defRPr sz="1800" b="0" i="0">
                <a:solidFill>
                  <a:srgbClr val="FFFFFF"/>
                </a:solidFill>
                <a:latin typeface="Gill Sans Infant Std"/>
                <a:cs typeface="Gill Sans Infant Std"/>
              </a:defRPr>
            </a:lvl1pPr>
            <a:lvl2pPr marL="0" indent="0">
              <a:buNone/>
              <a:defRPr sz="1800">
                <a:solidFill>
                  <a:schemeClr val="bg1"/>
                </a:solidFill>
              </a:defRPr>
            </a:lvl2pPr>
            <a:lvl3pPr marL="1588" indent="0">
              <a:buNone/>
              <a:defRPr sz="1800">
                <a:solidFill>
                  <a:srgbClr val="FFFFFF"/>
                </a:solidFill>
              </a:defRPr>
            </a:lvl3pPr>
            <a:lvl4pPr marL="0" indent="0">
              <a:buNone/>
              <a:defRPr sz="1800">
                <a:solidFill>
                  <a:srgbClr val="FFFFFF"/>
                </a:solidFill>
              </a:defRPr>
            </a:lvl4pPr>
            <a:lvl5pPr marL="0" indent="0">
              <a:buNone/>
              <a:defRPr sz="1800">
                <a:solidFill>
                  <a:srgbClr val="FFFFFF"/>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pic>
        <p:nvPicPr>
          <p:cNvPr id="8" name="Picture 7"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2400" y="155738"/>
            <a:ext cx="5002416" cy="5985852"/>
          </a:xfrm>
        </p:spPr>
        <p:txBody>
          <a:bodyPr/>
          <a:lstStyle/>
          <a:p>
            <a:r>
              <a:rPr lang="en-US"/>
              <a:t>Click icon to add picture</a:t>
            </a:r>
          </a:p>
        </p:txBody>
      </p:sp>
    </p:spTree>
    <p:extLst>
      <p:ext uri="{BB962C8B-B14F-4D97-AF65-F5344CB8AC3E}">
        <p14:creationId xmlns:p14="http://schemas.microsoft.com/office/powerpoint/2010/main" val="564721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sp>
        <p:nvSpPr>
          <p:cNvPr id="2" name="Title 1"/>
          <p:cNvSpPr>
            <a:spLocks noGrp="1"/>
          </p:cNvSpPr>
          <p:nvPr>
            <p:ph type="title" hasCustomPrompt="1"/>
          </p:nvPr>
        </p:nvSpPr>
        <p:spPr>
          <a:xfrm>
            <a:off x="424763" y="310836"/>
            <a:ext cx="8282643" cy="1348102"/>
          </a:xfrm>
        </p:spPr>
        <p:txBody>
          <a:bodyPr anchor="t">
            <a:normAutofit/>
          </a:bodyPr>
          <a:lstStyle>
            <a:lvl1pPr algn="l">
              <a:lnSpc>
                <a:spcPct val="85000"/>
              </a:lnSpc>
              <a:defRPr sz="4800" b="0" i="0" cap="none">
                <a:solidFill>
                  <a:schemeClr val="tx1"/>
                </a:solidFill>
                <a:latin typeface="Trade Gothic LT Com Cn" panose="020B0806040303020004" pitchFamily="34" charset="0"/>
                <a:cs typeface="Trade Gothic LT Com Cn" panose="020B0806040303020004" pitchFamily="34" charset="0"/>
              </a:defRPr>
            </a:lvl1pPr>
          </a:lstStyle>
          <a:p>
            <a:r>
              <a:rPr lang="en-GB"/>
              <a:t>CLICK TO EDIT MASTER TITLE STYLE</a:t>
            </a:r>
            <a:endParaRPr lang="en-US"/>
          </a:p>
        </p:txBody>
      </p:sp>
      <p:pic>
        <p:nvPicPr>
          <p:cNvPr id="8" name="Picture 7"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5738" y="2200274"/>
            <a:ext cx="8824750" cy="4106864"/>
          </a:xfrm>
        </p:spPr>
        <p:txBody>
          <a:bodyPr/>
          <a:lstStyle/>
          <a:p>
            <a:r>
              <a:rPr lang="en-US"/>
              <a:t>Click icon to add picture</a:t>
            </a:r>
          </a:p>
        </p:txBody>
      </p:sp>
    </p:spTree>
    <p:extLst>
      <p:ext uri="{BB962C8B-B14F-4D97-AF65-F5344CB8AC3E}">
        <p14:creationId xmlns:p14="http://schemas.microsoft.com/office/powerpoint/2010/main" val="237734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sp>
        <p:nvSpPr>
          <p:cNvPr id="12" name="Rectangle 11"/>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47638" y="1171574"/>
            <a:ext cx="8832850" cy="513556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24634" y="202994"/>
            <a:ext cx="8282640" cy="787605"/>
          </a:xfrm>
        </p:spPr>
        <p:txBody>
          <a:bodyPr>
            <a:noAutofit/>
          </a:bodyPr>
          <a:lstStyle>
            <a:lvl1pPr>
              <a:defRPr sz="4800" b="0" i="0" cap="none">
                <a:solidFill>
                  <a:schemeClr val="bg1"/>
                </a:solidFill>
                <a:latin typeface="Trade Gothic LT Com Cn" panose="020B0806040303020004" pitchFamily="34" charset="0"/>
                <a:cs typeface="Trade Gothic LT Com Cn" panose="020B0806040303020004" pitchFamily="34" charset="0"/>
              </a:defRPr>
            </a:lvl1pPr>
          </a:lstStyle>
          <a:p>
            <a:r>
              <a:rPr lang="en-GB"/>
              <a:t>CLICK TO EDIT MASTER TITLE STYLE</a:t>
            </a:r>
            <a:endParaRPr lang="en-US"/>
          </a:p>
        </p:txBody>
      </p:sp>
      <p:sp>
        <p:nvSpPr>
          <p:cNvPr id="3" name="Content Placeholder 2"/>
          <p:cNvSpPr>
            <a:spLocks noGrp="1"/>
          </p:cNvSpPr>
          <p:nvPr>
            <p:ph idx="1"/>
          </p:nvPr>
        </p:nvSpPr>
        <p:spPr>
          <a:xfrm>
            <a:off x="431147" y="1600200"/>
            <a:ext cx="8276127" cy="4547903"/>
          </a:xfrm>
        </p:spPr>
        <p:txBody>
          <a:bodyPr/>
          <a:lstStyle>
            <a:lvl1pPr>
              <a:defRPr b="0">
                <a:solidFill>
                  <a:schemeClr val="tx1"/>
                </a:solidFill>
              </a:defRPr>
            </a:lvl1pPr>
            <a:lvl2pPr marL="266700" indent="-266700">
              <a:buClr>
                <a:schemeClr val="tx2"/>
              </a:buClr>
              <a:buFont typeface="Arial"/>
              <a:buChar char="•"/>
              <a:defRPr sz="1800"/>
            </a:lvl2pPr>
            <a:lvl3pPr marL="266700" indent="-266700">
              <a:defRPr sz="1800"/>
            </a:lvl3pPr>
            <a:lvl4pPr marL="266700" indent="-266700">
              <a:buClr>
                <a:schemeClr val="tx2"/>
              </a:buClr>
              <a:buFont typeface="Arial"/>
              <a:buChar char="•"/>
              <a:defRPr sz="1800"/>
            </a:lvl4pPr>
            <a:lvl5pPr marL="266700" indent="-2667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pic>
        <p:nvPicPr>
          <p:cNvPr id="8" name="Picture 7" descr="Save_the_Children_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cxnSp>
        <p:nvCxnSpPr>
          <p:cNvPr id="10" name="Straight Connector 9"/>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693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sp>
        <p:nvSpPr>
          <p:cNvPr id="8" name="Text Placeholder 7"/>
          <p:cNvSpPr>
            <a:spLocks noGrp="1"/>
          </p:cNvSpPr>
          <p:nvPr>
            <p:ph type="body" sz="quarter" idx="13"/>
          </p:nvPr>
        </p:nvSpPr>
        <p:spPr>
          <a:xfrm>
            <a:off x="425286" y="705600"/>
            <a:ext cx="8282151" cy="363537"/>
          </a:xfrm>
        </p:spPr>
        <p:txBody>
          <a:bodyPr>
            <a:no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vl6pPr marL="1588" indent="0">
              <a:buNone/>
              <a:defRPr sz="2500" b="0" i="0">
                <a:latin typeface="Gill Sans Infant MT"/>
                <a:cs typeface="Gill Sans Infant MT"/>
              </a:defRPr>
            </a:lvl6pPr>
          </a:lstStyle>
          <a:p>
            <a:pPr lvl="0"/>
            <a:r>
              <a:rPr lang="en-US"/>
              <a:t>Edit Master text styles</a:t>
            </a:r>
          </a:p>
        </p:txBody>
      </p:sp>
    </p:spTree>
    <p:extLst>
      <p:ext uri="{BB962C8B-B14F-4D97-AF65-F5344CB8AC3E}">
        <p14:creationId xmlns:p14="http://schemas.microsoft.com/office/powerpoint/2010/main" val="164637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x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147" y="1600200"/>
            <a:ext cx="3997571" cy="47069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a:t>Edit Master text styles</a:t>
            </a:r>
          </a:p>
        </p:txBody>
      </p:sp>
      <p:sp>
        <p:nvSpPr>
          <p:cNvPr id="9" name="Content Placeholder 2"/>
          <p:cNvSpPr>
            <a:spLocks noGrp="1"/>
          </p:cNvSpPr>
          <p:nvPr>
            <p:ph idx="14"/>
          </p:nvPr>
        </p:nvSpPr>
        <p:spPr>
          <a:xfrm>
            <a:off x="4709703" y="1600200"/>
            <a:ext cx="3997571" cy="47069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603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r>
              <a:rPr lang="en-US"/>
              <a:t>26 April 2016</a:t>
            </a:r>
          </a:p>
        </p:txBody>
      </p:sp>
      <p:sp>
        <p:nvSpPr>
          <p:cNvPr id="5" name="Footer Placeholder 4"/>
          <p:cNvSpPr>
            <a:spLocks noGrp="1"/>
          </p:cNvSpPr>
          <p:nvPr>
            <p:ph type="ftr" sz="quarter" idx="11"/>
          </p:nvPr>
        </p:nvSpPr>
        <p:spPr/>
        <p:txBody>
          <a:bodyPr/>
          <a:lstStyle/>
          <a:p>
            <a:r>
              <a:rPr lang="en-GB"/>
              <a:t>Coding Change Impact Workshop - ESA Region</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a:t>Edit Master text styles</a:t>
            </a:r>
          </a:p>
        </p:txBody>
      </p:sp>
    </p:spTree>
    <p:extLst>
      <p:ext uri="{BB962C8B-B14F-4D97-AF65-F5344CB8AC3E}">
        <p14:creationId xmlns:p14="http://schemas.microsoft.com/office/powerpoint/2010/main" val="3227624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26 April 2016</a:t>
            </a:r>
          </a:p>
        </p:txBody>
      </p:sp>
      <p:sp>
        <p:nvSpPr>
          <p:cNvPr id="3" name="Footer Placeholder 2"/>
          <p:cNvSpPr>
            <a:spLocks noGrp="1"/>
          </p:cNvSpPr>
          <p:nvPr>
            <p:ph type="ftr" sz="quarter" idx="11"/>
          </p:nvPr>
        </p:nvSpPr>
        <p:spPr/>
        <p:txBody>
          <a:bodyPr/>
          <a:lstStyle/>
          <a:p>
            <a:r>
              <a:rPr lang="en-GB"/>
              <a:t>Coding Change Impact Workshop - ESA Region</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106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ement &amp; imag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26 April 2016</a:t>
            </a:r>
          </a:p>
        </p:txBody>
      </p:sp>
      <p:sp>
        <p:nvSpPr>
          <p:cNvPr id="3" name="Footer Placeholder 2"/>
          <p:cNvSpPr>
            <a:spLocks noGrp="1"/>
          </p:cNvSpPr>
          <p:nvPr>
            <p:ph type="ftr" sz="quarter" idx="11"/>
          </p:nvPr>
        </p:nvSpPr>
        <p:spPr/>
        <p:txBody>
          <a:bodyPr/>
          <a:lstStyle/>
          <a:p>
            <a:r>
              <a:rPr lang="en-GB"/>
              <a:t>Coding Change Impact Workshop - ESA Region</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cture Placeholder 6"/>
          <p:cNvSpPr>
            <a:spLocks noGrp="1"/>
          </p:cNvSpPr>
          <p:nvPr>
            <p:ph type="pic" sz="quarter" idx="13"/>
          </p:nvPr>
        </p:nvSpPr>
        <p:spPr>
          <a:xfrm>
            <a:off x="147637" y="147638"/>
            <a:ext cx="8837613" cy="6159500"/>
          </a:xfrm>
        </p:spPr>
        <p:txBody>
          <a:bodyPr/>
          <a:lstStyle/>
          <a:p>
            <a:r>
              <a:rPr lang="en-US"/>
              <a:t>Click icon to add picture</a:t>
            </a:r>
          </a:p>
        </p:txBody>
      </p:sp>
    </p:spTree>
    <p:extLst>
      <p:ext uri="{BB962C8B-B14F-4D97-AF65-F5344CB8AC3E}">
        <p14:creationId xmlns:p14="http://schemas.microsoft.com/office/powerpoint/2010/main" val="524379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4634" y="202995"/>
            <a:ext cx="8282640" cy="506900"/>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431147" y="1600200"/>
            <a:ext cx="8276127" cy="47069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48991" y="6441019"/>
            <a:ext cx="1581319" cy="365125"/>
          </a:xfrm>
          <a:prstGeom prst="rect">
            <a:avLst/>
          </a:prstGeom>
        </p:spPr>
        <p:txBody>
          <a:bodyPr vert="horz" lIns="91440" tIns="45720" rIns="91440" bIns="45720" rtlCol="0" anchor="ctr"/>
          <a:lstStyle>
            <a:lvl1pPr algn="l">
              <a:defRPr sz="1000" b="0" i="0">
                <a:solidFill>
                  <a:schemeClr val="tx1"/>
                </a:solidFill>
                <a:latin typeface="Gill Sans Infant Std"/>
                <a:cs typeface="Gill Sans Infant Std"/>
              </a:defRPr>
            </a:lvl1pPr>
          </a:lstStyle>
          <a:p>
            <a:r>
              <a:rPr lang="en-US"/>
              <a:t>26 April 2016</a:t>
            </a:r>
          </a:p>
        </p:txBody>
      </p:sp>
      <p:sp>
        <p:nvSpPr>
          <p:cNvPr id="5" name="Footer Placeholder 4"/>
          <p:cNvSpPr>
            <a:spLocks noGrp="1"/>
          </p:cNvSpPr>
          <p:nvPr>
            <p:ph type="ftr" sz="quarter" idx="3"/>
          </p:nvPr>
        </p:nvSpPr>
        <p:spPr>
          <a:xfrm>
            <a:off x="2525022" y="6441019"/>
            <a:ext cx="3824978" cy="365125"/>
          </a:xfrm>
          <a:prstGeom prst="rect">
            <a:avLst/>
          </a:prstGeom>
        </p:spPr>
        <p:txBody>
          <a:bodyPr vert="horz" lIns="91440" tIns="45720" rIns="91440" bIns="45720" rtlCol="0" anchor="ctr"/>
          <a:lstStyle>
            <a:lvl1pPr algn="l">
              <a:defRPr sz="1000" b="0" i="0">
                <a:solidFill>
                  <a:schemeClr val="tx1"/>
                </a:solidFill>
                <a:latin typeface="Gill Sans Infant Std"/>
                <a:cs typeface="Gill Sans Infant Std"/>
              </a:defRPr>
            </a:lvl1pPr>
          </a:lstStyle>
          <a:p>
            <a:r>
              <a:rPr lang="en-GB"/>
              <a:t>Coding Change Impact Workshop - ESA Region</a:t>
            </a:r>
            <a:endParaRPr lang="en-US"/>
          </a:p>
        </p:txBody>
      </p:sp>
      <p:sp>
        <p:nvSpPr>
          <p:cNvPr id="6" name="Slide Number Placeholder 5"/>
          <p:cNvSpPr>
            <a:spLocks noGrp="1"/>
          </p:cNvSpPr>
          <p:nvPr>
            <p:ph type="sldNum" sz="quarter" idx="4"/>
          </p:nvPr>
        </p:nvSpPr>
        <p:spPr>
          <a:xfrm>
            <a:off x="8030310" y="6441019"/>
            <a:ext cx="773723" cy="365125"/>
          </a:xfrm>
          <a:prstGeom prst="rect">
            <a:avLst/>
          </a:prstGeom>
        </p:spPr>
        <p:txBody>
          <a:bodyPr vert="horz" lIns="91440" tIns="45720" rIns="91440" bIns="45720" rtlCol="0" anchor="ctr"/>
          <a:lstStyle>
            <a:lvl1pPr algn="r">
              <a:defRPr sz="1000" b="0" i="0">
                <a:solidFill>
                  <a:schemeClr val="tx1"/>
                </a:solidFill>
                <a:latin typeface="Gill Sans Infant Std"/>
                <a:cs typeface="Gill Sans Infant Std"/>
              </a:defRPr>
            </a:lvl1pPr>
          </a:lstStyle>
          <a:p>
            <a:fld id="{C3FDE51E-0052-334C-A4B2-C567FE9F326F}" type="slidenum">
              <a:rPr lang="en-US" smtClean="0"/>
              <a:pPr/>
              <a:t>‹#›</a:t>
            </a:fld>
            <a:endParaRPr lang="en-US"/>
          </a:p>
        </p:txBody>
      </p:sp>
      <p:pic>
        <p:nvPicPr>
          <p:cNvPr id="11" name="Picture 10" descr="Save_the_Children_logo.pn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437660" y="6425702"/>
            <a:ext cx="1861366" cy="380442"/>
          </a:xfrm>
          <a:prstGeom prst="rect">
            <a:avLst/>
          </a:prstGeom>
        </p:spPr>
      </p:pic>
      <p:cxnSp>
        <p:nvCxnSpPr>
          <p:cNvPr id="13" name="Straight Connector 12"/>
          <p:cNvCxnSpPr/>
          <p:nvPr/>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descr="Underscore_line.pn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424636" y="1124217"/>
            <a:ext cx="8305800" cy="57912"/>
          </a:xfrm>
          <a:prstGeom prst="rect">
            <a:avLst/>
          </a:prstGeom>
        </p:spPr>
      </p:pic>
    </p:spTree>
    <p:extLst>
      <p:ext uri="{BB962C8B-B14F-4D97-AF65-F5344CB8AC3E}">
        <p14:creationId xmlns:p14="http://schemas.microsoft.com/office/powerpoint/2010/main" val="366678524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1" r:id="rId4"/>
    <p:sldLayoutId id="2147483650" r:id="rId5"/>
    <p:sldLayoutId id="2147483662" r:id="rId6"/>
    <p:sldLayoutId id="2147483663" r:id="rId7"/>
    <p:sldLayoutId id="2147483655" r:id="rId8"/>
    <p:sldLayoutId id="2147483669" r:id="rId9"/>
    <p:sldLayoutId id="2147483670" r:id="rId10"/>
    <p:sldLayoutId id="2147483671" r:id="rId11"/>
    <p:sldLayoutId id="2147483672" r:id="rId12"/>
    <p:sldLayoutId id="2147483667" r:id="rId13"/>
    <p:sldLayoutId id="2147483673" r:id="rId14"/>
    <p:sldLayoutId id="2147483680" r:id="rId15"/>
  </p:sldLayoutIdLst>
  <p:hf hdr="0" ftr="0" dt="0"/>
  <p:txStyles>
    <p:titleStyle>
      <a:lvl1pPr algn="l" defTabSz="457200" rtl="0" eaLnBrk="1" latinLnBrk="0" hangingPunct="1">
        <a:spcBef>
          <a:spcPct val="0"/>
        </a:spcBef>
        <a:buNone/>
        <a:defRPr sz="2500" b="1" i="0" kern="1200">
          <a:solidFill>
            <a:schemeClr val="tx1"/>
          </a:solidFill>
          <a:latin typeface="Gill Sans Infant Std"/>
          <a:ea typeface="+mj-ea"/>
          <a:cs typeface="Gill Sans Infant Std"/>
        </a:defRPr>
      </a:lvl1pPr>
    </p:titleStyle>
    <p:body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https://www.ariba.com/ariba-network/ariba-network-for-suppliers/getting-started" TargetMode="External"/><Relationship Id="rId2" Type="http://schemas.openxmlformats.org/officeDocument/2006/relationships/hyperlink" Target="https://www.ariba.com/support/supplier-support"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5.xml"/><Relationship Id="rId1" Type="http://schemas.openxmlformats.org/officeDocument/2006/relationships/tags" Target="../tags/tag10.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98666" y="1400568"/>
            <a:ext cx="8075613" cy="1008865"/>
          </a:xfrm>
        </p:spPr>
        <p:txBody>
          <a:bodyPr>
            <a:noAutofit/>
          </a:bodyPr>
          <a:lstStyle/>
          <a:p>
            <a:r>
              <a:rPr lang="en-US" sz="5400" b="1"/>
              <a:t>The Ariba Network</a:t>
            </a:r>
            <a:r>
              <a:rPr lang="en-US" sz="5400"/>
              <a:t/>
            </a:r>
            <a:br>
              <a:rPr lang="en-US" sz="5400"/>
            </a:br>
            <a:r>
              <a:rPr lang="en-US" sz="5400"/>
              <a:t>Bidding for a Sourcing Event</a:t>
            </a:r>
            <a:br>
              <a:rPr lang="en-US" sz="5400"/>
            </a:br>
            <a:endParaRPr lang="en-US" sz="2000" b="1"/>
          </a:p>
        </p:txBody>
      </p:sp>
    </p:spTree>
    <p:custDataLst>
      <p:tags r:id="rId1"/>
    </p:custDataLst>
    <p:extLst>
      <p:ext uri="{BB962C8B-B14F-4D97-AF65-F5344CB8AC3E}">
        <p14:creationId xmlns:p14="http://schemas.microsoft.com/office/powerpoint/2010/main" val="3205267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10</a:t>
            </a:fld>
            <a:endParaRPr lang="en-US">
              <a:solidFill>
                <a:srgbClr val="222221"/>
              </a:solidFill>
            </a:endParaRPr>
          </a:p>
        </p:txBody>
      </p:sp>
      <p:sp>
        <p:nvSpPr>
          <p:cNvPr id="4" name="Rectangle 3">
            <a:extLst>
              <a:ext uri="{FF2B5EF4-FFF2-40B4-BE49-F238E27FC236}">
                <a16:creationId xmlns:a16="http://schemas.microsoft.com/office/drawing/2014/main" id="{9B712CB0-CACD-419A-A00B-92858BA5E57D}"/>
              </a:ext>
            </a:extLst>
          </p:cNvPr>
          <p:cNvSpPr/>
          <p:nvPr/>
        </p:nvSpPr>
        <p:spPr>
          <a:xfrm>
            <a:off x="562273" y="1459832"/>
            <a:ext cx="8241761" cy="2800767"/>
          </a:xfrm>
          <a:prstGeom prst="rect">
            <a:avLst/>
          </a:prstGeom>
        </p:spPr>
        <p:txBody>
          <a:bodyPr wrap="square">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If you have difficulties, and require technical support, you can access the Ariba Supplier Support Website on this link: </a:t>
            </a:r>
            <a:r>
              <a:rPr lang="en-GB" sz="1600" dirty="0">
                <a:latin typeface="Arial" panose="020B0604020202020204" pitchFamily="34" charset="0"/>
                <a:cs typeface="Arial" panose="020B0604020202020204" pitchFamily="34" charset="0"/>
                <a:hlinkClick r:id="rId2"/>
              </a:rPr>
              <a:t>https://www.ariba.com/support/supplier-support</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Getting Started Page offers guidance on how to set up and navigate your new Ariba Network Account: </a:t>
            </a:r>
            <a:r>
              <a:rPr lang="en-GB" sz="1600" dirty="0">
                <a:latin typeface="Arial" panose="020B0604020202020204" pitchFamily="34" charset="0"/>
                <a:cs typeface="Arial" panose="020B0604020202020204" pitchFamily="34" charset="0"/>
                <a:hlinkClick r:id="rId3"/>
              </a:rPr>
              <a:t>https://www.ariba.com/ariba-network/ariba-network-for-suppliers/getting-started</a:t>
            </a:r>
            <a:r>
              <a:rPr lang="en-GB" sz="16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Ariba Network Quick Start Guide gives helpful instructions on how to use the service. Your SCI contact will provide you with a copy of this guide.</a:t>
            </a:r>
          </a:p>
          <a:p>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1424F5C2-6215-1140-BB64-BC045F98F33A}"/>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dirty="0">
                <a:solidFill>
                  <a:schemeClr val="tx1"/>
                </a:solidFill>
                <a:latin typeface="Trade Gothic LT Com Cn" panose="020B0806040303020004" pitchFamily="34" charset="0"/>
                <a:cs typeface="Arial" panose="020B0604020202020204" pitchFamily="34" charset="0"/>
              </a:rPr>
              <a:t>Support Available</a:t>
            </a:r>
          </a:p>
        </p:txBody>
      </p:sp>
      <p:sp>
        <p:nvSpPr>
          <p:cNvPr id="8" name="Title 1">
            <a:extLst>
              <a:ext uri="{FF2B5EF4-FFF2-40B4-BE49-F238E27FC236}">
                <a16:creationId xmlns:a16="http://schemas.microsoft.com/office/drawing/2014/main" id="{1C6DA6F1-691B-8B49-8F56-5C5C6FDBCB5E}"/>
              </a:ext>
            </a:extLst>
          </p:cNvPr>
          <p:cNvSpPr txBox="1">
            <a:spLocks/>
          </p:cNvSpPr>
          <p:nvPr/>
        </p:nvSpPr>
        <p:spPr>
          <a:xfrm>
            <a:off x="437198" y="213159"/>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dirty="0">
                <a:solidFill>
                  <a:srgbClr val="FF0000"/>
                </a:solidFill>
                <a:latin typeface="Trade Gothic LT Com Cn" panose="020B0806040303020004" pitchFamily="34" charset="0"/>
                <a:cs typeface="Arial" panose="020B0604020202020204" pitchFamily="34" charset="0"/>
              </a:rPr>
              <a:t>Ariba Network Guidance</a:t>
            </a:r>
          </a:p>
        </p:txBody>
      </p:sp>
    </p:spTree>
    <p:extLst>
      <p:ext uri="{BB962C8B-B14F-4D97-AF65-F5344CB8AC3E}">
        <p14:creationId xmlns:p14="http://schemas.microsoft.com/office/powerpoint/2010/main" val="143453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2</a:t>
            </a:fld>
            <a:endParaRPr lang="en-US">
              <a:solidFill>
                <a:srgbClr val="222221"/>
              </a:solidFill>
            </a:endParaRPr>
          </a:p>
        </p:txBody>
      </p:sp>
      <p:sp>
        <p:nvSpPr>
          <p:cNvPr id="7" name="Rectangle 6">
            <a:extLst>
              <a:ext uri="{FF2B5EF4-FFF2-40B4-BE49-F238E27FC236}">
                <a16:creationId xmlns:a16="http://schemas.microsoft.com/office/drawing/2014/main" id="{A1462AA2-3BBF-4F5F-8784-87223B9BD0B6}"/>
              </a:ext>
            </a:extLst>
          </p:cNvPr>
          <p:cNvSpPr/>
          <p:nvPr/>
        </p:nvSpPr>
        <p:spPr>
          <a:xfrm>
            <a:off x="164892" y="1318768"/>
            <a:ext cx="8829206" cy="4031873"/>
          </a:xfrm>
          <a:prstGeom prst="rect">
            <a:avLst/>
          </a:prstGeom>
        </p:spPr>
        <p:txBody>
          <a:bodyPr wrap="square" anchor="t">
            <a:spAutoFit/>
          </a:bodyPr>
          <a:lstStyle/>
          <a:p>
            <a:pPr>
              <a:buClr>
                <a:srgbClr val="FF0000"/>
              </a:buClr>
            </a:pPr>
            <a:r>
              <a:rPr lang="en-US" sz="1600" b="1" dirty="0">
                <a:latin typeface="Arial" panose="020B0604020202020204" pitchFamily="34" charset="0"/>
                <a:ea typeface="Calibri" panose="020F0502020204030204" pitchFamily="34" charset="0"/>
                <a:cs typeface="Arial" panose="020B0604020202020204" pitchFamily="34" charset="0"/>
              </a:rPr>
              <a:t>Step1:  To toggle from </a:t>
            </a:r>
            <a:r>
              <a:rPr lang="en-US" sz="1600" b="1" dirty="0" smtClean="0">
                <a:latin typeface="Arial" panose="020B0604020202020204" pitchFamily="34" charset="0"/>
                <a:ea typeface="Calibri" panose="020F0502020204030204" pitchFamily="34" charset="0"/>
                <a:cs typeface="Arial" panose="020B0604020202020204" pitchFamily="34" charset="0"/>
              </a:rPr>
              <a:t>the Purchase Orders interface </a:t>
            </a:r>
            <a:r>
              <a:rPr lang="en-US" sz="1600" b="1" dirty="0">
                <a:latin typeface="Arial" panose="020B0604020202020204" pitchFamily="34" charset="0"/>
                <a:ea typeface="Calibri" panose="020F0502020204030204" pitchFamily="34" charset="0"/>
                <a:cs typeface="Arial" panose="020B0604020202020204" pitchFamily="34" charset="0"/>
              </a:rPr>
              <a:t>to </a:t>
            </a:r>
            <a:r>
              <a:rPr lang="en-US" sz="1600" b="1" dirty="0" smtClean="0">
                <a:latin typeface="Arial" panose="020B0604020202020204" pitchFamily="34" charset="0"/>
                <a:ea typeface="Calibri" panose="020F0502020204030204" pitchFamily="34" charset="0"/>
                <a:cs typeface="Arial" panose="020B0604020202020204" pitchFamily="34" charset="0"/>
              </a:rPr>
              <a:t>the Sourcing interface</a:t>
            </a:r>
          </a:p>
          <a:p>
            <a:pPr>
              <a:buClr>
                <a:srgbClr val="FF0000"/>
              </a:buClr>
            </a:pPr>
            <a:endParaRPr lang="en-US" sz="1600" b="1"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mj-lt"/>
              <a:buAutoNum type="arabicPeriod"/>
            </a:pPr>
            <a:r>
              <a:rPr lang="en-US" sz="1600" dirty="0">
                <a:latin typeface="Arial" panose="020B0604020202020204" pitchFamily="34" charset="0"/>
                <a:ea typeface="Calibri" panose="020F0502020204030204" pitchFamily="34" charset="0"/>
                <a:cs typeface="Arial" panose="020B0604020202020204" pitchFamily="34" charset="0"/>
              </a:rPr>
              <a:t>Go to </a:t>
            </a:r>
            <a:r>
              <a:rPr lang="en-US" sz="1600" b="1" dirty="0">
                <a:latin typeface="Arial" panose="020B0604020202020204" pitchFamily="34" charset="0"/>
                <a:ea typeface="Calibri" panose="020F0502020204030204" pitchFamily="34" charset="0"/>
                <a:cs typeface="Arial" panose="020B0604020202020204" pitchFamily="34" charset="0"/>
              </a:rPr>
              <a:t>supplier.ariba.com </a:t>
            </a:r>
            <a:r>
              <a:rPr lang="en-US" sz="1600" dirty="0">
                <a:latin typeface="Arial" panose="020B0604020202020204" pitchFamily="34" charset="0"/>
                <a:ea typeface="Calibri" panose="020F0502020204030204" pitchFamily="34" charset="0"/>
                <a:cs typeface="Arial" panose="020B0604020202020204" pitchFamily="34" charset="0"/>
              </a:rPr>
              <a:t>and log in using your Ariba account credentials</a:t>
            </a:r>
          </a:p>
          <a:p>
            <a:pPr marL="342900" indent="-342900">
              <a:buFont typeface="+mj-lt"/>
              <a:buAutoNum type="arabicPeriod"/>
            </a:pPr>
            <a:r>
              <a:rPr lang="en-US" sz="1600" dirty="0">
                <a:latin typeface="Arial" panose="020B0604020202020204" pitchFamily="34" charset="0"/>
                <a:ea typeface="Calibri" panose="020F0502020204030204" pitchFamily="34" charset="0"/>
                <a:cs typeface="Arial" panose="020B0604020202020204" pitchFamily="34" charset="0"/>
              </a:rPr>
              <a:t>On top left, click on the arrow next to “</a:t>
            </a:r>
            <a:r>
              <a:rPr lang="en-US" sz="1600" b="1" dirty="0">
                <a:latin typeface="Arial" panose="020B0604020202020204" pitchFamily="34" charset="0"/>
                <a:ea typeface="Calibri" panose="020F0502020204030204" pitchFamily="34" charset="0"/>
                <a:cs typeface="Arial" panose="020B0604020202020204" pitchFamily="34" charset="0"/>
              </a:rPr>
              <a:t>Ariba Network</a:t>
            </a:r>
            <a:r>
              <a:rPr lang="en-US" sz="1600" dirty="0">
                <a:latin typeface="Arial" panose="020B0604020202020204" pitchFamily="34" charset="0"/>
                <a:ea typeface="Calibri" panose="020F0502020204030204" pitchFamily="34" charset="0"/>
                <a:cs typeface="Arial" panose="020B0604020202020204" pitchFamily="34" charset="0"/>
              </a:rPr>
              <a:t>” and choose “</a:t>
            </a:r>
            <a:r>
              <a:rPr lang="en-US" sz="1600" b="1" dirty="0">
                <a:latin typeface="Arial" panose="020B0604020202020204" pitchFamily="34" charset="0"/>
                <a:ea typeface="Calibri" panose="020F0502020204030204" pitchFamily="34" charset="0"/>
                <a:cs typeface="Arial" panose="020B0604020202020204" pitchFamily="34" charset="0"/>
              </a:rPr>
              <a:t>Ariba Proposals and Questionnaires</a:t>
            </a:r>
            <a:r>
              <a:rPr lang="en-US" sz="1600" dirty="0">
                <a:latin typeface="Arial" panose="020B0604020202020204" pitchFamily="34" charset="0"/>
                <a:ea typeface="Calibri" panose="020F0502020204030204" pitchFamily="34" charset="0"/>
                <a:cs typeface="Arial" panose="020B0604020202020204" pitchFamily="34" charset="0"/>
              </a:rPr>
              <a:t>”</a:t>
            </a:r>
          </a:p>
          <a:p>
            <a:pPr marL="342900" indent="-342900">
              <a:buFont typeface="+mj-lt"/>
              <a:buAutoNum type="arabicPeriod"/>
            </a:pPr>
            <a:r>
              <a:rPr lang="en-US" sz="1600" dirty="0">
                <a:latin typeface="Arial" panose="020B0604020202020204" pitchFamily="34" charset="0"/>
                <a:ea typeface="Calibri" panose="020F0502020204030204" pitchFamily="34" charset="0"/>
                <a:cs typeface="Arial" panose="020B0604020202020204" pitchFamily="34" charset="0"/>
              </a:rPr>
              <a:t>You will be directed to </a:t>
            </a:r>
            <a:r>
              <a:rPr lang="en-US" sz="1600" dirty="0" smtClean="0">
                <a:latin typeface="Arial" panose="020B0604020202020204" pitchFamily="34" charset="0"/>
                <a:ea typeface="Calibri" panose="020F0502020204030204" pitchFamily="34" charset="0"/>
                <a:cs typeface="Arial" panose="020B0604020202020204" pitchFamily="34" charset="0"/>
              </a:rPr>
              <a:t>the Sourcing interface</a:t>
            </a:r>
            <a:endParaRPr lang="en-US" sz="1600" dirty="0">
              <a:latin typeface="Arial" panose="020B0604020202020204" pitchFamily="34" charset="0"/>
              <a:ea typeface="Calibri" panose="020F0502020204030204" pitchFamily="34" charset="0"/>
              <a:cs typeface="Arial" panose="020B0604020202020204" pitchFamily="34" charset="0"/>
            </a:endParaRPr>
          </a:p>
          <a:p>
            <a:pPr>
              <a:buClr>
                <a:srgbClr val="FF0000"/>
              </a:buClr>
            </a:pPr>
            <a:endParaRPr lang="en-GB" sz="1600" dirty="0">
              <a:solidFill>
                <a:schemeClr val="tx2"/>
              </a:solidFill>
              <a:ea typeface="Calibri" panose="020F0502020204030204" pitchFamily="34" charset="0"/>
              <a:cs typeface="Arial" panose="020B0604020202020204" pitchFamily="34" charset="0"/>
            </a:endParaRPr>
          </a:p>
          <a:p>
            <a:pPr>
              <a:buClr>
                <a:srgbClr val="FF0000"/>
              </a:buClr>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chemeClr val="tx2"/>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chemeClr val="tx2"/>
              </a:solidFill>
              <a:ea typeface="Calibri" panose="020F0502020204030204" pitchFamily="34" charset="0"/>
              <a:cs typeface="Arial" panose="020B0604020202020204" pitchFamily="34" charset="0"/>
            </a:endParaRPr>
          </a:p>
          <a:p>
            <a:pPr>
              <a:buClr>
                <a:srgbClr val="FF0000"/>
              </a:buClr>
            </a:pPr>
            <a:endParaRPr lang="en-GB" sz="1600" dirty="0">
              <a:solidFill>
                <a:schemeClr val="tx2"/>
              </a:solidFill>
              <a:ea typeface="Calibri" panose="020F0502020204030204" pitchFamily="34" charset="0"/>
              <a:cs typeface="Arial" panose="020B0604020202020204" pitchFamily="34" charset="0"/>
            </a:endParaRPr>
          </a:p>
          <a:p>
            <a:pPr>
              <a:buClr>
                <a:srgbClr val="FF0000"/>
              </a:buClr>
            </a:pPr>
            <a:endParaRPr lang="en-GB" sz="1600" dirty="0">
              <a:solidFill>
                <a:schemeClr val="tx2"/>
              </a:solidFill>
              <a:ea typeface="Calibri" panose="020F0502020204030204" pitchFamily="34" charset="0"/>
              <a:cs typeface="Arial" panose="020B0604020202020204" pitchFamily="34" charset="0"/>
            </a:endParaRPr>
          </a:p>
        </p:txBody>
      </p:sp>
      <p:sp>
        <p:nvSpPr>
          <p:cNvPr id="10" name="Title 1">
            <a:extLst>
              <a:ext uri="{FF2B5EF4-FFF2-40B4-BE49-F238E27FC236}">
                <a16:creationId xmlns:a16="http://schemas.microsoft.com/office/drawing/2014/main" id="{56A68A36-471E-2E47-B7FF-09B4AB91B33C}"/>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11" name="Text Placeholder 2">
            <a:extLst>
              <a:ext uri="{FF2B5EF4-FFF2-40B4-BE49-F238E27FC236}">
                <a16:creationId xmlns:a16="http://schemas.microsoft.com/office/drawing/2014/main" id="{DE142BB5-FACB-F047-A003-99961FA650AD}"/>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27650" name="Picture 2">
            <a:extLst>
              <a:ext uri="{FF2B5EF4-FFF2-40B4-BE49-F238E27FC236}">
                <a16:creationId xmlns:a16="http://schemas.microsoft.com/office/drawing/2014/main" id="{DA3BF580-B35B-4EF4-A932-4CF938060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852" y="3211594"/>
            <a:ext cx="8709286" cy="237842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02033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3</a:t>
            </a:fld>
            <a:endParaRPr lang="en-US">
              <a:solidFill>
                <a:srgbClr val="222221"/>
              </a:solidFill>
            </a:endParaRPr>
          </a:p>
        </p:txBody>
      </p:sp>
      <p:sp>
        <p:nvSpPr>
          <p:cNvPr id="10" name="Rectangle 9">
            <a:extLst>
              <a:ext uri="{FF2B5EF4-FFF2-40B4-BE49-F238E27FC236}">
                <a16:creationId xmlns:a16="http://schemas.microsoft.com/office/drawing/2014/main" id="{A40E6CAA-064D-4ECF-8F09-2E8C670F6B97}"/>
              </a:ext>
            </a:extLst>
          </p:cNvPr>
          <p:cNvSpPr/>
          <p:nvPr/>
        </p:nvSpPr>
        <p:spPr>
          <a:xfrm>
            <a:off x="584221" y="1436938"/>
            <a:ext cx="6543064" cy="3539430"/>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a:t>
            </a:r>
            <a:r>
              <a:rPr lang="en-GB" sz="1600" b="1" u="sng" dirty="0">
                <a:solidFill>
                  <a:srgbClr val="000000"/>
                </a:solidFill>
                <a:latin typeface="Arial" panose="020B0604020202020204" pitchFamily="34" charset="0"/>
                <a:ea typeface="Calibri" panose="020F0502020204030204" pitchFamily="34" charset="0"/>
                <a:cs typeface="Arial" panose="020B0604020202020204" pitchFamily="34" charset="0"/>
              </a:rPr>
              <a:t>tep 2</a:t>
            </a:r>
          </a:p>
          <a:p>
            <a:pPr>
              <a:buClr>
                <a:srgbClr val="FF0000"/>
              </a:buClr>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r>
              <a:rPr lang="en-GB" sz="1600" dirty="0">
                <a:solidFill>
                  <a:srgbClr val="000000"/>
                </a:solidFill>
                <a:latin typeface="Arial" panose="020B0604020202020204" pitchFamily="34" charset="0"/>
                <a:ea typeface="Calibri" panose="020F0502020204030204" pitchFamily="34" charset="0"/>
                <a:cs typeface="Arial" panose="020B0604020202020204" pitchFamily="34" charset="0"/>
              </a:rPr>
              <a:t>Select the ‘</a:t>
            </a:r>
            <a:r>
              <a:rPr lang="en-GB" sz="1600" b="1" dirty="0">
                <a:solidFill>
                  <a:srgbClr val="000000"/>
                </a:solidFill>
                <a:latin typeface="Arial" panose="020B0604020202020204" pitchFamily="34" charset="0"/>
                <a:ea typeface="Calibri" panose="020F0502020204030204" pitchFamily="34" charset="0"/>
                <a:cs typeface="Arial" panose="020B0604020202020204" pitchFamily="34" charset="0"/>
              </a:rPr>
              <a:t>Open</a:t>
            </a:r>
            <a:r>
              <a:rPr lang="en-GB"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600" b="1" dirty="0">
                <a:solidFill>
                  <a:srgbClr val="000000"/>
                </a:solidFill>
                <a:latin typeface="Arial" panose="020B0604020202020204" pitchFamily="34" charset="0"/>
                <a:ea typeface="Calibri" panose="020F0502020204030204" pitchFamily="34" charset="0"/>
                <a:cs typeface="Arial" panose="020B0604020202020204" pitchFamily="34" charset="0"/>
              </a:rPr>
              <a:t>Proposal’</a:t>
            </a:r>
          </a:p>
          <a:p>
            <a:pPr marL="342900" indent="-342900">
              <a:buClr>
                <a:srgbClr val="FF0000"/>
              </a:buClr>
              <a:buFont typeface="+mj-lt"/>
              <a:buAutoNum type="arabicPeriod" startAt="2"/>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2"/>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2"/>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6FC9708C-0500-4DC1-ADAD-1DF44E13CDEF}"/>
              </a:ext>
            </a:extLst>
          </p:cNvPr>
          <p:cNvPicPr>
            <a:picLocks noChangeAspect="1"/>
          </p:cNvPicPr>
          <p:nvPr/>
        </p:nvPicPr>
        <p:blipFill>
          <a:blip r:embed="rId3"/>
          <a:stretch>
            <a:fillRect/>
          </a:stretch>
        </p:blipFill>
        <p:spPr>
          <a:xfrm>
            <a:off x="562274" y="2438395"/>
            <a:ext cx="8241760" cy="3725050"/>
          </a:xfrm>
          <a:prstGeom prst="rect">
            <a:avLst/>
          </a:prstGeom>
        </p:spPr>
      </p:pic>
      <p:cxnSp>
        <p:nvCxnSpPr>
          <p:cNvPr id="13" name="Straight Arrow Connector 12">
            <a:extLst>
              <a:ext uri="{FF2B5EF4-FFF2-40B4-BE49-F238E27FC236}">
                <a16:creationId xmlns:a16="http://schemas.microsoft.com/office/drawing/2014/main" id="{4CC47F83-5BD7-4E04-A933-51ED3F58F842}"/>
              </a:ext>
            </a:extLst>
          </p:cNvPr>
          <p:cNvCxnSpPr>
            <a:cxnSpLocks/>
          </p:cNvCxnSpPr>
          <p:nvPr/>
        </p:nvCxnSpPr>
        <p:spPr>
          <a:xfrm flipH="1">
            <a:off x="1606826" y="2272145"/>
            <a:ext cx="886992" cy="2345684"/>
          </a:xfrm>
          <a:prstGeom prst="straightConnector1">
            <a:avLst/>
          </a:prstGeom>
          <a:ln w="381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9" name="Title 1">
            <a:extLst>
              <a:ext uri="{FF2B5EF4-FFF2-40B4-BE49-F238E27FC236}">
                <a16:creationId xmlns:a16="http://schemas.microsoft.com/office/drawing/2014/main" id="{9FDE92D3-C01B-4D41-9CD1-1BFB156CB9D5}"/>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1649260E-9635-B444-A4ED-66D3C5843EE7}"/>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spTree>
    <p:custDataLst>
      <p:tags r:id="rId1"/>
    </p:custDataLst>
    <p:extLst>
      <p:ext uri="{BB962C8B-B14F-4D97-AF65-F5344CB8AC3E}">
        <p14:creationId xmlns:p14="http://schemas.microsoft.com/office/powerpoint/2010/main" val="3468942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109855"/>
            <a:ext cx="2549236" cy="7481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4</a:t>
            </a:fld>
            <a:endParaRPr lang="en-US">
              <a:solidFill>
                <a:srgbClr val="222221"/>
              </a:solidFill>
            </a:endParaRPr>
          </a:p>
        </p:txBody>
      </p:sp>
      <p:sp>
        <p:nvSpPr>
          <p:cNvPr id="7" name="Rectangle 6">
            <a:extLst>
              <a:ext uri="{FF2B5EF4-FFF2-40B4-BE49-F238E27FC236}">
                <a16:creationId xmlns:a16="http://schemas.microsoft.com/office/drawing/2014/main" id="{A9D0171C-3244-42CC-8E2B-00AC44B6C5E5}"/>
              </a:ext>
            </a:extLst>
          </p:cNvPr>
          <p:cNvSpPr/>
          <p:nvPr/>
        </p:nvSpPr>
        <p:spPr>
          <a:xfrm>
            <a:off x="562273" y="1402730"/>
            <a:ext cx="6662985" cy="3046988"/>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Step 3</a:t>
            </a: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r>
              <a:rPr lang="en-GB"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Click on Review Prerequisites.</a:t>
            </a: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10" name="Title 1">
            <a:extLst>
              <a:ext uri="{FF2B5EF4-FFF2-40B4-BE49-F238E27FC236}">
                <a16:creationId xmlns:a16="http://schemas.microsoft.com/office/drawing/2014/main" id="{CD17D578-7BD9-0E4B-BB8D-795A40C40313}"/>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11" name="Text Placeholder 2">
            <a:extLst>
              <a:ext uri="{FF2B5EF4-FFF2-40B4-BE49-F238E27FC236}">
                <a16:creationId xmlns:a16="http://schemas.microsoft.com/office/drawing/2014/main" id="{08206DB2-951B-6641-979F-35991932D0E7}"/>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3" name="Picture 2"/>
          <p:cNvPicPr>
            <a:picLocks noChangeAspect="1"/>
          </p:cNvPicPr>
          <p:nvPr/>
        </p:nvPicPr>
        <p:blipFill>
          <a:blip r:embed="rId3"/>
          <a:stretch>
            <a:fillRect/>
          </a:stretch>
        </p:blipFill>
        <p:spPr>
          <a:xfrm>
            <a:off x="591949" y="2584173"/>
            <a:ext cx="7694867" cy="2988363"/>
          </a:xfrm>
          <a:prstGeom prst="rect">
            <a:avLst/>
          </a:prstGeom>
        </p:spPr>
      </p:pic>
      <p:cxnSp>
        <p:nvCxnSpPr>
          <p:cNvPr id="9" name="Straight Arrow Connector 8">
            <a:extLst>
              <a:ext uri="{FF2B5EF4-FFF2-40B4-BE49-F238E27FC236}">
                <a16:creationId xmlns:a16="http://schemas.microsoft.com/office/drawing/2014/main" id="{042289AF-8D1F-4AC3-AF68-330C7EE0E4DB}"/>
              </a:ext>
            </a:extLst>
          </p:cNvPr>
          <p:cNvCxnSpPr>
            <a:cxnSpLocks/>
          </p:cNvCxnSpPr>
          <p:nvPr/>
        </p:nvCxnSpPr>
        <p:spPr>
          <a:xfrm>
            <a:off x="3533237" y="2162323"/>
            <a:ext cx="1812290" cy="843699"/>
          </a:xfrm>
          <a:prstGeom prst="straightConnector1">
            <a:avLst/>
          </a:prstGeom>
          <a:ln w="381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6" name="Rectangle 5"/>
          <p:cNvSpPr/>
          <p:nvPr/>
        </p:nvSpPr>
        <p:spPr>
          <a:xfrm>
            <a:off x="2007704" y="2694264"/>
            <a:ext cx="2474844"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latin typeface="Gill Sans Infant Std"/>
              <a:cs typeface="Gill Sans Infant Std"/>
            </a:endParaRPr>
          </a:p>
        </p:txBody>
      </p:sp>
      <p:pic>
        <p:nvPicPr>
          <p:cNvPr id="12" name="Picture 11"/>
          <p:cNvPicPr/>
          <p:nvPr/>
        </p:nvPicPr>
        <p:blipFill>
          <a:blip r:embed="rId4"/>
          <a:stretch>
            <a:fillRect/>
          </a:stretch>
        </p:blipFill>
        <p:spPr>
          <a:xfrm>
            <a:off x="2055082" y="2694264"/>
            <a:ext cx="1552575" cy="152400"/>
          </a:xfrm>
          <a:prstGeom prst="rect">
            <a:avLst/>
          </a:prstGeom>
        </p:spPr>
      </p:pic>
    </p:spTree>
    <p:custDataLst>
      <p:tags r:id="rId1"/>
    </p:custDataLst>
    <p:extLst>
      <p:ext uri="{BB962C8B-B14F-4D97-AF65-F5344CB8AC3E}">
        <p14:creationId xmlns:p14="http://schemas.microsoft.com/office/powerpoint/2010/main" val="3212959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5</a:t>
            </a:fld>
            <a:endParaRPr lang="en-US">
              <a:solidFill>
                <a:srgbClr val="222221"/>
              </a:solidFill>
            </a:endParaRPr>
          </a:p>
        </p:txBody>
      </p:sp>
      <p:sp>
        <p:nvSpPr>
          <p:cNvPr id="10" name="Rectangle 9">
            <a:extLst>
              <a:ext uri="{FF2B5EF4-FFF2-40B4-BE49-F238E27FC236}">
                <a16:creationId xmlns:a16="http://schemas.microsoft.com/office/drawing/2014/main" id="{601364CD-BF19-4110-AD2D-04005EB3EF14}"/>
              </a:ext>
            </a:extLst>
          </p:cNvPr>
          <p:cNvSpPr/>
          <p:nvPr/>
        </p:nvSpPr>
        <p:spPr>
          <a:xfrm>
            <a:off x="185855" y="1374327"/>
            <a:ext cx="8497516" cy="3046988"/>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Step 4</a:t>
            </a:r>
          </a:p>
          <a:p>
            <a:pPr>
              <a:buClr>
                <a:srgbClr val="FF0000"/>
              </a:buClr>
            </a:pPr>
            <a:r>
              <a:rPr lang="en-GB"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You need to accept the Terms of the Agreement, and check the box under </a:t>
            </a:r>
            <a:endParaRPr lang="en-US"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buClr>
                <a:srgbClr val="FF0000"/>
              </a:buClr>
            </a:pPr>
            <a:r>
              <a:rPr lang="en-US"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“Modified </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Envelope Bidding Event </a:t>
            </a:r>
            <a:r>
              <a:rPr lang="en-US"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Agreement”</a:t>
            </a:r>
            <a:r>
              <a:rPr lang="en-GB"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,Then Click “Ok” again on the popped up window.</a:t>
            </a: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9" name="Title 1">
            <a:extLst>
              <a:ext uri="{FF2B5EF4-FFF2-40B4-BE49-F238E27FC236}">
                <a16:creationId xmlns:a16="http://schemas.microsoft.com/office/drawing/2014/main" id="{28547F24-9735-F046-BDF8-040A40A4D960}"/>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4E6639F4-247B-FB44-9F81-14A41A154FF5}"/>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4" name="Picture 3"/>
          <p:cNvPicPr>
            <a:picLocks noChangeAspect="1"/>
          </p:cNvPicPr>
          <p:nvPr/>
        </p:nvPicPr>
        <p:blipFill>
          <a:blip r:embed="rId3"/>
          <a:stretch>
            <a:fillRect/>
          </a:stretch>
        </p:blipFill>
        <p:spPr>
          <a:xfrm>
            <a:off x="185855" y="2394848"/>
            <a:ext cx="8348952" cy="3648067"/>
          </a:xfrm>
          <a:prstGeom prst="rect">
            <a:avLst/>
          </a:prstGeom>
        </p:spPr>
      </p:pic>
      <p:pic>
        <p:nvPicPr>
          <p:cNvPr id="5" name="Picture 4"/>
          <p:cNvPicPr>
            <a:picLocks noChangeAspect="1"/>
          </p:cNvPicPr>
          <p:nvPr/>
        </p:nvPicPr>
        <p:blipFill>
          <a:blip r:embed="rId4"/>
          <a:stretch>
            <a:fillRect/>
          </a:stretch>
        </p:blipFill>
        <p:spPr>
          <a:xfrm>
            <a:off x="4065102" y="5604623"/>
            <a:ext cx="2017644" cy="958802"/>
          </a:xfrm>
          <a:prstGeom prst="rect">
            <a:avLst/>
          </a:prstGeom>
        </p:spPr>
      </p:pic>
    </p:spTree>
    <p:custDataLst>
      <p:tags r:id="rId1"/>
    </p:custDataLst>
    <p:extLst>
      <p:ext uri="{BB962C8B-B14F-4D97-AF65-F5344CB8AC3E}">
        <p14:creationId xmlns:p14="http://schemas.microsoft.com/office/powerpoint/2010/main" val="409914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6</a:t>
            </a:fld>
            <a:endParaRPr lang="en-US">
              <a:solidFill>
                <a:srgbClr val="222221"/>
              </a:solidFill>
            </a:endParaRPr>
          </a:p>
        </p:txBody>
      </p:sp>
      <p:sp>
        <p:nvSpPr>
          <p:cNvPr id="10" name="Rectangle 9">
            <a:extLst>
              <a:ext uri="{FF2B5EF4-FFF2-40B4-BE49-F238E27FC236}">
                <a16:creationId xmlns:a16="http://schemas.microsoft.com/office/drawing/2014/main" id="{601364CD-BF19-4110-AD2D-04005EB3EF14}"/>
              </a:ext>
            </a:extLst>
          </p:cNvPr>
          <p:cNvSpPr/>
          <p:nvPr/>
        </p:nvSpPr>
        <p:spPr>
          <a:xfrm>
            <a:off x="447701" y="1381729"/>
            <a:ext cx="6880043" cy="2800767"/>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Step </a:t>
            </a:r>
            <a:r>
              <a:rPr lang="en-GB" sz="1600" b="1" u="sng" dirty="0" smtClean="0">
                <a:solidFill>
                  <a:srgbClr val="000000"/>
                </a:solidFill>
                <a:ea typeface="Calibri" panose="020F0502020204030204" pitchFamily="34" charset="0"/>
                <a:cs typeface="Arial" panose="020B0604020202020204" pitchFamily="34" charset="0"/>
              </a:rPr>
              <a:t>5</a:t>
            </a:r>
            <a:endParaRPr lang="en-GB" sz="1600" b="1" u="sng"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r>
              <a:rPr lang="en-GB" sz="1600" dirty="0" smtClean="0">
                <a:solidFill>
                  <a:srgbClr val="000000"/>
                </a:solidFill>
                <a:ea typeface="Calibri" panose="020F0502020204030204" pitchFamily="34" charset="0"/>
                <a:cs typeface="Arial" panose="020B0604020202020204" pitchFamily="34" charset="0"/>
              </a:rPr>
              <a:t>Move to the next step: “Submit Response”, and Click on attach a file under the Envelope Section (Highlighted in Yellow)</a:t>
            </a: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9" name="Title 1">
            <a:extLst>
              <a:ext uri="{FF2B5EF4-FFF2-40B4-BE49-F238E27FC236}">
                <a16:creationId xmlns:a16="http://schemas.microsoft.com/office/drawing/2014/main" id="{28547F24-9735-F046-BDF8-040A40A4D960}"/>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4E6639F4-247B-FB44-9F81-14A41A154FF5}"/>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3" name="Picture 2"/>
          <p:cNvPicPr>
            <a:picLocks noChangeAspect="1"/>
          </p:cNvPicPr>
          <p:nvPr/>
        </p:nvPicPr>
        <p:blipFill>
          <a:blip r:embed="rId3"/>
          <a:stretch>
            <a:fillRect/>
          </a:stretch>
        </p:blipFill>
        <p:spPr>
          <a:xfrm>
            <a:off x="157185" y="2699310"/>
            <a:ext cx="8827789" cy="3085263"/>
          </a:xfrm>
          <a:prstGeom prst="rect">
            <a:avLst/>
          </a:prstGeom>
        </p:spPr>
      </p:pic>
    </p:spTree>
    <p:custDataLst>
      <p:tags r:id="rId1"/>
    </p:custDataLst>
    <p:extLst>
      <p:ext uri="{BB962C8B-B14F-4D97-AF65-F5344CB8AC3E}">
        <p14:creationId xmlns:p14="http://schemas.microsoft.com/office/powerpoint/2010/main" val="4059075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7</a:t>
            </a:fld>
            <a:endParaRPr lang="en-US">
              <a:solidFill>
                <a:srgbClr val="222221"/>
              </a:solidFill>
            </a:endParaRPr>
          </a:p>
        </p:txBody>
      </p:sp>
      <p:sp>
        <p:nvSpPr>
          <p:cNvPr id="10" name="Rectangle 9">
            <a:extLst>
              <a:ext uri="{FF2B5EF4-FFF2-40B4-BE49-F238E27FC236}">
                <a16:creationId xmlns:a16="http://schemas.microsoft.com/office/drawing/2014/main" id="{601364CD-BF19-4110-AD2D-04005EB3EF14}"/>
              </a:ext>
            </a:extLst>
          </p:cNvPr>
          <p:cNvSpPr/>
          <p:nvPr/>
        </p:nvSpPr>
        <p:spPr>
          <a:xfrm>
            <a:off x="447701" y="1381729"/>
            <a:ext cx="6880043" cy="2800767"/>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Step </a:t>
            </a:r>
            <a:r>
              <a:rPr lang="en-GB" sz="1600" b="1" u="sng" dirty="0" smtClean="0">
                <a:solidFill>
                  <a:srgbClr val="000000"/>
                </a:solidFill>
                <a:ea typeface="Calibri" panose="020F0502020204030204" pitchFamily="34" charset="0"/>
                <a:cs typeface="Arial" panose="020B0604020202020204" pitchFamily="34" charset="0"/>
              </a:rPr>
              <a:t>6</a:t>
            </a:r>
            <a:endParaRPr lang="en-GB" sz="1600" b="1" u="sng"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r>
              <a:rPr lang="en-GB" sz="1600" dirty="0" smtClean="0">
                <a:solidFill>
                  <a:srgbClr val="000000"/>
                </a:solidFill>
                <a:ea typeface="Calibri" panose="020F0502020204030204" pitchFamily="34" charset="0"/>
                <a:cs typeface="Arial" panose="020B0604020202020204" pitchFamily="34" charset="0"/>
              </a:rPr>
              <a:t>Choose a File from your Desktop where you saved your offer , select it and click on “Ok”</a:t>
            </a: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9" name="Title 1">
            <a:extLst>
              <a:ext uri="{FF2B5EF4-FFF2-40B4-BE49-F238E27FC236}">
                <a16:creationId xmlns:a16="http://schemas.microsoft.com/office/drawing/2014/main" id="{28547F24-9735-F046-BDF8-040A40A4D960}"/>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4E6639F4-247B-FB44-9F81-14A41A154FF5}"/>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4" name="Picture 3"/>
          <p:cNvPicPr>
            <a:picLocks noChangeAspect="1"/>
          </p:cNvPicPr>
          <p:nvPr/>
        </p:nvPicPr>
        <p:blipFill>
          <a:blip r:embed="rId3"/>
          <a:stretch>
            <a:fillRect/>
          </a:stretch>
        </p:blipFill>
        <p:spPr>
          <a:xfrm>
            <a:off x="228600" y="2782112"/>
            <a:ext cx="8757213" cy="1997765"/>
          </a:xfrm>
          <a:prstGeom prst="rect">
            <a:avLst/>
          </a:prstGeom>
        </p:spPr>
      </p:pic>
    </p:spTree>
    <p:custDataLst>
      <p:tags r:id="rId1"/>
    </p:custDataLst>
    <p:extLst>
      <p:ext uri="{BB962C8B-B14F-4D97-AF65-F5344CB8AC3E}">
        <p14:creationId xmlns:p14="http://schemas.microsoft.com/office/powerpoint/2010/main" val="1113641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8</a:t>
            </a:fld>
            <a:endParaRPr lang="en-US">
              <a:solidFill>
                <a:srgbClr val="222221"/>
              </a:solidFill>
            </a:endParaRPr>
          </a:p>
        </p:txBody>
      </p:sp>
      <p:sp>
        <p:nvSpPr>
          <p:cNvPr id="10" name="Rectangle 9">
            <a:extLst>
              <a:ext uri="{FF2B5EF4-FFF2-40B4-BE49-F238E27FC236}">
                <a16:creationId xmlns:a16="http://schemas.microsoft.com/office/drawing/2014/main" id="{601364CD-BF19-4110-AD2D-04005EB3EF14}"/>
              </a:ext>
            </a:extLst>
          </p:cNvPr>
          <p:cNvSpPr/>
          <p:nvPr/>
        </p:nvSpPr>
        <p:spPr>
          <a:xfrm>
            <a:off x="447701" y="1381729"/>
            <a:ext cx="6880043" cy="2554545"/>
          </a:xfrm>
          <a:prstGeom prst="rect">
            <a:avLst/>
          </a:prstGeom>
        </p:spPr>
        <p:txBody>
          <a:bodyPr wrap="square" anchor="t">
            <a:spAutoFit/>
          </a:bodyPr>
          <a:lstStyle/>
          <a:p>
            <a:pPr>
              <a:buClr>
                <a:srgbClr val="FF0000"/>
              </a:buClr>
            </a:pPr>
            <a:r>
              <a:rPr lang="en-GB" sz="1600" b="1" u="sng" dirty="0">
                <a:solidFill>
                  <a:srgbClr val="000000"/>
                </a:solidFill>
                <a:ea typeface="Calibri" panose="020F0502020204030204" pitchFamily="34" charset="0"/>
                <a:cs typeface="Arial" panose="020B0604020202020204" pitchFamily="34" charset="0"/>
              </a:rPr>
              <a:t>Step </a:t>
            </a:r>
            <a:r>
              <a:rPr lang="en-GB" sz="1600" b="1" u="sng" dirty="0" smtClean="0">
                <a:solidFill>
                  <a:srgbClr val="000000"/>
                </a:solidFill>
                <a:ea typeface="Calibri" panose="020F0502020204030204" pitchFamily="34" charset="0"/>
                <a:cs typeface="Arial" panose="020B0604020202020204" pitchFamily="34" charset="0"/>
              </a:rPr>
              <a:t>7</a:t>
            </a:r>
            <a:endParaRPr lang="en-GB" sz="1600" b="1" u="sng"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r>
              <a:rPr lang="en-GB" sz="1600" dirty="0" smtClean="0">
                <a:solidFill>
                  <a:srgbClr val="000000"/>
                </a:solidFill>
                <a:ea typeface="Calibri" panose="020F0502020204030204" pitchFamily="34" charset="0"/>
                <a:cs typeface="Arial" panose="020B0604020202020204" pitchFamily="34" charset="0"/>
              </a:rPr>
              <a:t>Click on “Submit Entire Response” and click “Ok”</a:t>
            </a: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9" name="Title 1">
            <a:extLst>
              <a:ext uri="{FF2B5EF4-FFF2-40B4-BE49-F238E27FC236}">
                <a16:creationId xmlns:a16="http://schemas.microsoft.com/office/drawing/2014/main" id="{28547F24-9735-F046-BDF8-040A40A4D960}"/>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4E6639F4-247B-FB44-9F81-14A41A154FF5}"/>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3" name="Picture 2"/>
          <p:cNvPicPr>
            <a:picLocks noChangeAspect="1"/>
          </p:cNvPicPr>
          <p:nvPr/>
        </p:nvPicPr>
        <p:blipFill>
          <a:blip r:embed="rId3"/>
          <a:stretch>
            <a:fillRect/>
          </a:stretch>
        </p:blipFill>
        <p:spPr>
          <a:xfrm>
            <a:off x="437199" y="2293579"/>
            <a:ext cx="7272448" cy="2880484"/>
          </a:xfrm>
          <a:prstGeom prst="rect">
            <a:avLst/>
          </a:prstGeom>
        </p:spPr>
      </p:pic>
      <p:cxnSp>
        <p:nvCxnSpPr>
          <p:cNvPr id="11" name="Straight Arrow Connector 10">
            <a:extLst>
              <a:ext uri="{FF2B5EF4-FFF2-40B4-BE49-F238E27FC236}">
                <a16:creationId xmlns:a16="http://schemas.microsoft.com/office/drawing/2014/main" id="{042289AF-8D1F-4AC3-AF68-330C7EE0E4DB}"/>
              </a:ext>
            </a:extLst>
          </p:cNvPr>
          <p:cNvCxnSpPr>
            <a:cxnSpLocks/>
          </p:cNvCxnSpPr>
          <p:nvPr/>
        </p:nvCxnSpPr>
        <p:spPr>
          <a:xfrm flipH="1">
            <a:off x="2643809" y="2229114"/>
            <a:ext cx="2359" cy="2437447"/>
          </a:xfrm>
          <a:prstGeom prst="straightConnector1">
            <a:avLst/>
          </a:prstGeom>
          <a:ln w="381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Tree>
    <p:custDataLst>
      <p:tags r:id="rId1"/>
    </p:custDataLst>
    <p:extLst>
      <p:ext uri="{BB962C8B-B14F-4D97-AF65-F5344CB8AC3E}">
        <p14:creationId xmlns:p14="http://schemas.microsoft.com/office/powerpoint/2010/main" val="3977821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389586">
              <a:defRPr/>
            </a:pPr>
            <a:fld id="{C3FDE51E-0052-334C-A4B2-C567FE9F326F}" type="slidenum">
              <a:rPr lang="en-US">
                <a:solidFill>
                  <a:srgbClr val="222221"/>
                </a:solidFill>
              </a:rPr>
              <a:pPr defTabSz="389586">
                <a:defRPr/>
              </a:pPr>
              <a:t>9</a:t>
            </a:fld>
            <a:endParaRPr lang="en-US">
              <a:solidFill>
                <a:srgbClr val="222221"/>
              </a:solidFill>
            </a:endParaRPr>
          </a:p>
        </p:txBody>
      </p:sp>
      <p:sp>
        <p:nvSpPr>
          <p:cNvPr id="10" name="Rectangle 9">
            <a:extLst>
              <a:ext uri="{FF2B5EF4-FFF2-40B4-BE49-F238E27FC236}">
                <a16:creationId xmlns:a16="http://schemas.microsoft.com/office/drawing/2014/main" id="{601364CD-BF19-4110-AD2D-04005EB3EF14}"/>
              </a:ext>
            </a:extLst>
          </p:cNvPr>
          <p:cNvSpPr/>
          <p:nvPr/>
        </p:nvSpPr>
        <p:spPr>
          <a:xfrm>
            <a:off x="447701" y="1381729"/>
            <a:ext cx="6880043" cy="3046988"/>
          </a:xfrm>
          <a:prstGeom prst="rect">
            <a:avLst/>
          </a:prstGeom>
        </p:spPr>
        <p:txBody>
          <a:bodyPr wrap="square" anchor="t">
            <a:spAutoFit/>
          </a:bodyPr>
          <a:lstStyle/>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r>
              <a:rPr lang="en-GB" sz="1600" dirty="0" smtClean="0">
                <a:solidFill>
                  <a:srgbClr val="00B050"/>
                </a:solidFill>
                <a:ea typeface="Calibri" panose="020F0502020204030204" pitchFamily="34" charset="0"/>
                <a:cs typeface="Arial" panose="020B0604020202020204" pitchFamily="34" charset="0"/>
              </a:rPr>
              <a:t>-You Have Successfully Participated in the Event.</a:t>
            </a:r>
          </a:p>
          <a:p>
            <a:pPr>
              <a:buClr>
                <a:srgbClr val="FF0000"/>
              </a:buClr>
            </a:pPr>
            <a:r>
              <a:rPr lang="en-GB" sz="1600" dirty="0" smtClean="0">
                <a:solidFill>
                  <a:srgbClr val="000000"/>
                </a:solidFill>
                <a:ea typeface="Calibri" panose="020F0502020204030204" pitchFamily="34" charset="0"/>
                <a:cs typeface="Arial" panose="020B0604020202020204" pitchFamily="34" charset="0"/>
              </a:rPr>
              <a:t>-You can Revise your Response if you want to add or amend something in your offer, as long as the Event is still open, by clicking “Revise Response” Option as shown below.</a:t>
            </a: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startAt="3"/>
            </a:pPr>
            <a:endParaRPr lang="en-GB" sz="1600" dirty="0">
              <a:solidFill>
                <a:srgbClr val="000000"/>
              </a:solidFill>
              <a:ea typeface="Calibri" panose="020F0502020204030204" pitchFamily="34" charset="0"/>
              <a:cs typeface="Arial" panose="020B0604020202020204" pitchFamily="34" charset="0"/>
            </a:endParaRPr>
          </a:p>
          <a:p>
            <a:pPr marL="342900" indent="-342900">
              <a:buClr>
                <a:srgbClr val="FF0000"/>
              </a:buClr>
              <a:buFont typeface="+mj-lt"/>
              <a:buAutoNum type="arabicPeriod"/>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a:p>
            <a:pPr>
              <a:buClr>
                <a:srgbClr val="FF0000"/>
              </a:buClr>
            </a:pPr>
            <a:endParaRPr lang="en-GB" sz="1600" dirty="0">
              <a:solidFill>
                <a:srgbClr val="000000"/>
              </a:solidFill>
              <a:ea typeface="Calibri" panose="020F0502020204030204" pitchFamily="34" charset="0"/>
              <a:cs typeface="Arial" panose="020B0604020202020204" pitchFamily="34" charset="0"/>
            </a:endParaRPr>
          </a:p>
        </p:txBody>
      </p:sp>
      <p:sp>
        <p:nvSpPr>
          <p:cNvPr id="9" name="Title 1">
            <a:extLst>
              <a:ext uri="{FF2B5EF4-FFF2-40B4-BE49-F238E27FC236}">
                <a16:creationId xmlns:a16="http://schemas.microsoft.com/office/drawing/2014/main" id="{28547F24-9735-F046-BDF8-040A40A4D960}"/>
              </a:ext>
            </a:extLst>
          </p:cNvPr>
          <p:cNvSpPr txBox="1">
            <a:spLocks/>
          </p:cNvSpPr>
          <p:nvPr/>
        </p:nvSpPr>
        <p:spPr>
          <a:xfrm>
            <a:off x="437199" y="646446"/>
            <a:ext cx="7943127" cy="380175"/>
          </a:xfrm>
          <a:prstGeom prst="rect">
            <a:avLst/>
          </a:prstGeom>
        </p:spPr>
        <p:txBody>
          <a:bodyPr vert="horz" lIns="0" tIns="0" rIns="0" bIns="0" rtlCol="0" anchor="ctr">
            <a:noAutofit/>
          </a:bodyPr>
          <a:lstStyle>
            <a:lvl1pPr algn="l" defTabSz="457200" rtl="0" eaLnBrk="1" latinLnBrk="0" hangingPunct="1">
              <a:spcBef>
                <a:spcPct val="0"/>
              </a:spcBef>
              <a:buNone/>
              <a:defRPr sz="2215" b="1" i="0" kern="1200">
                <a:solidFill>
                  <a:schemeClr val="bg1">
                    <a:lumMod val="50000"/>
                  </a:schemeClr>
                </a:solidFill>
                <a:latin typeface="Gill Sans Infant Std"/>
                <a:ea typeface="+mj-ea"/>
                <a:cs typeface="Gill Sans Infant Std"/>
              </a:defRPr>
            </a:lvl1pPr>
          </a:lstStyle>
          <a:p>
            <a:r>
              <a:rPr lang="en-GB" sz="3600">
                <a:solidFill>
                  <a:schemeClr val="tx1"/>
                </a:solidFill>
                <a:latin typeface="Trade Gothic LT Com Cn" panose="020B0806040303020004" pitchFamily="34" charset="0"/>
                <a:cs typeface="Arial" panose="020B0604020202020204" pitchFamily="34" charset="0"/>
              </a:rPr>
              <a:t>Bidding for a Sourcing Event</a:t>
            </a:r>
          </a:p>
        </p:txBody>
      </p:sp>
      <p:sp>
        <p:nvSpPr>
          <p:cNvPr id="8" name="Text Placeholder 2">
            <a:extLst>
              <a:ext uri="{FF2B5EF4-FFF2-40B4-BE49-F238E27FC236}">
                <a16:creationId xmlns:a16="http://schemas.microsoft.com/office/drawing/2014/main" id="{4E6639F4-247B-FB44-9F81-14A41A154FF5}"/>
              </a:ext>
            </a:extLst>
          </p:cNvPr>
          <p:cNvSpPr txBox="1">
            <a:spLocks/>
          </p:cNvSpPr>
          <p:nvPr/>
        </p:nvSpPr>
        <p:spPr>
          <a:xfrm>
            <a:off x="348064" y="91118"/>
            <a:ext cx="8282151" cy="363537"/>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a:ea typeface="+mn-ea"/>
                <a:cs typeface="Gill Sans Infant Std"/>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a:ea typeface="+mn-ea"/>
                <a:cs typeface="Gill Sans Infant Std"/>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a:ea typeface="+mn-ea"/>
                <a:cs typeface="Gill Sans Infant Std"/>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a:ea typeface="+mn-ea"/>
                <a:cs typeface="Gill Sans Infant Std"/>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a:ea typeface="+mn-ea"/>
                <a:cs typeface="Gill Sans Infan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0"/>
              </a:spcAft>
              <a:defRPr/>
            </a:pPr>
            <a:r>
              <a:rPr lang="en-GB" sz="3600">
                <a:solidFill>
                  <a:srgbClr val="FF0000"/>
                </a:solidFill>
                <a:latin typeface="Trade Gothic LT Com Cn" panose="020B0806040303020004" pitchFamily="34" charset="0"/>
              </a:rPr>
              <a:t>Supplier Registration Workshop</a:t>
            </a:r>
          </a:p>
        </p:txBody>
      </p:sp>
      <p:pic>
        <p:nvPicPr>
          <p:cNvPr id="6" name="Picture 5"/>
          <p:cNvPicPr>
            <a:picLocks noChangeAspect="1"/>
          </p:cNvPicPr>
          <p:nvPr/>
        </p:nvPicPr>
        <p:blipFill>
          <a:blip r:embed="rId3"/>
          <a:stretch>
            <a:fillRect/>
          </a:stretch>
        </p:blipFill>
        <p:spPr>
          <a:xfrm>
            <a:off x="392087" y="2773965"/>
            <a:ext cx="8559402" cy="2777554"/>
          </a:xfrm>
          <a:prstGeom prst="rect">
            <a:avLst/>
          </a:prstGeom>
          <a:ln w="3175">
            <a:solidFill>
              <a:schemeClr val="tx1"/>
            </a:solidFill>
          </a:ln>
        </p:spPr>
      </p:pic>
      <p:sp>
        <p:nvSpPr>
          <p:cNvPr id="7" name="Rectangle 6"/>
          <p:cNvSpPr/>
          <p:nvPr/>
        </p:nvSpPr>
        <p:spPr>
          <a:xfrm>
            <a:off x="1749287" y="2782112"/>
            <a:ext cx="2435087" cy="22007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latin typeface="Gill Sans Infant Std"/>
              <a:cs typeface="Gill Sans Infant Std"/>
            </a:endParaRPr>
          </a:p>
        </p:txBody>
      </p:sp>
      <p:pic>
        <p:nvPicPr>
          <p:cNvPr id="12" name="Picture 11"/>
          <p:cNvPicPr/>
          <p:nvPr/>
        </p:nvPicPr>
        <p:blipFill>
          <a:blip r:embed="rId4"/>
          <a:stretch>
            <a:fillRect/>
          </a:stretch>
        </p:blipFill>
        <p:spPr>
          <a:xfrm>
            <a:off x="2095483" y="2847928"/>
            <a:ext cx="1552575" cy="152400"/>
          </a:xfrm>
          <a:prstGeom prst="rect">
            <a:avLst/>
          </a:prstGeom>
        </p:spPr>
      </p:pic>
    </p:spTree>
    <p:custDataLst>
      <p:tags r:id="rId1"/>
    </p:custDataLst>
    <p:extLst>
      <p:ext uri="{BB962C8B-B14F-4D97-AF65-F5344CB8AC3E}">
        <p14:creationId xmlns:p14="http://schemas.microsoft.com/office/powerpoint/2010/main" val="1867393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TC_Template_APR16">
  <a:themeElements>
    <a:clrScheme name="Save the Children 1">
      <a:dk1>
        <a:srgbClr val="222221"/>
      </a:dk1>
      <a:lt1>
        <a:srgbClr val="FFFFFF"/>
      </a:lt1>
      <a:dk2>
        <a:srgbClr val="F20F0E"/>
      </a:dk2>
      <a:lt2>
        <a:srgbClr val="D1CCBD"/>
      </a:lt2>
      <a:accent1>
        <a:srgbClr val="9A3324"/>
      </a:accent1>
      <a:accent2>
        <a:srgbClr val="FF4C02"/>
      </a:accent2>
      <a:accent3>
        <a:srgbClr val="F2A900"/>
      </a:accent3>
      <a:accent4>
        <a:srgbClr val="009CA6"/>
      </a:accent4>
      <a:accent5>
        <a:srgbClr val="F31512"/>
      </a:accent5>
      <a:accent6>
        <a:srgbClr val="D1CCBD"/>
      </a:accent6>
      <a:hlink>
        <a:srgbClr val="9A3324"/>
      </a:hlink>
      <a:folHlink>
        <a:srgbClr val="FF4C02"/>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dirty="0" smtClean="0">
            <a:latin typeface="Gill Sans Infant Std"/>
            <a:cs typeface="Gill Sans Infant Std"/>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defRPr sz="1500" dirty="0" smtClean="0">
            <a:latin typeface="Gill Sans Infant Std"/>
            <a:cs typeface="Gill Sans Infant Std"/>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A466B97082A74FA64F50047B0EBD0B" ma:contentTypeVersion="13" ma:contentTypeDescription="Create a new document." ma:contentTypeScope="" ma:versionID="1329776366347db9c111b32396f59e9d">
  <xsd:schema xmlns:xsd="http://www.w3.org/2001/XMLSchema" xmlns:xs="http://www.w3.org/2001/XMLSchema" xmlns:p="http://schemas.microsoft.com/office/2006/metadata/properties" xmlns:ns3="6cd3629d-1422-4ec0-a7de-b266c895e7c8" xmlns:ns4="89e53f95-05e4-4eb1-a225-1f4c812f2089" targetNamespace="http://schemas.microsoft.com/office/2006/metadata/properties" ma:root="true" ma:fieldsID="686626cba17a7c68b28ef01d404b5948" ns3:_="" ns4:_="">
    <xsd:import namespace="6cd3629d-1422-4ec0-a7de-b266c895e7c8"/>
    <xsd:import namespace="89e53f95-05e4-4eb1-a225-1f4c812f208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3629d-1422-4ec0-a7de-b266c895e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e53f95-05e4-4eb1-a225-1f4c812f208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654786-52D6-4F9A-A24C-CE49F662D18D}">
  <ds:schemaRefs>
    <ds:schemaRef ds:uri="http://schemas.microsoft.com/sharepoint/v3/contenttype/forms"/>
  </ds:schemaRefs>
</ds:datastoreItem>
</file>

<file path=customXml/itemProps2.xml><?xml version="1.0" encoding="utf-8"?>
<ds:datastoreItem xmlns:ds="http://schemas.openxmlformats.org/officeDocument/2006/customXml" ds:itemID="{39937998-E2D0-4E83-BAF5-10CD0697E6A5}">
  <ds:schemaRefs>
    <ds:schemaRef ds:uri="http://schemas.microsoft.com/office/2006/documentManagement/types"/>
    <ds:schemaRef ds:uri="http://purl.org/dc/dcmitype/"/>
    <ds:schemaRef ds:uri="http://purl.org/dc/elements/1.1/"/>
    <ds:schemaRef ds:uri="6cd3629d-1422-4ec0-a7de-b266c895e7c8"/>
    <ds:schemaRef ds:uri="http://www.w3.org/XML/1998/namespace"/>
    <ds:schemaRef ds:uri="http://schemas.microsoft.com/office/infopath/2007/PartnerControls"/>
    <ds:schemaRef ds:uri="http://purl.org/dc/terms/"/>
    <ds:schemaRef ds:uri="http://schemas.openxmlformats.org/package/2006/metadata/core-properties"/>
    <ds:schemaRef ds:uri="89e53f95-05e4-4eb1-a225-1f4c812f2089"/>
    <ds:schemaRef ds:uri="http://schemas.microsoft.com/office/2006/metadata/properties"/>
  </ds:schemaRefs>
</ds:datastoreItem>
</file>

<file path=customXml/itemProps3.xml><?xml version="1.0" encoding="utf-8"?>
<ds:datastoreItem xmlns:ds="http://schemas.openxmlformats.org/officeDocument/2006/customXml" ds:itemID="{229E829D-ED79-46EE-B1F9-2E6C7FF28F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d3629d-1422-4ec0-a7de-b266c895e7c8"/>
    <ds:schemaRef ds:uri="89e53f95-05e4-4eb1-a225-1f4c812f2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Save the Children PowerPoint Template</Template>
  <TotalTime>32008</TotalTime>
  <Words>375</Words>
  <Application>Microsoft Office PowerPoint</Application>
  <PresentationFormat>On-screen Show (4:3)</PresentationFormat>
  <Paragraphs>109</Paragraphs>
  <Slides>10</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9" baseType="lpstr">
      <vt:lpstr>Arial</vt:lpstr>
      <vt:lpstr>Calibri</vt:lpstr>
      <vt:lpstr>Gill Sans Infant MT</vt:lpstr>
      <vt:lpstr>Gill Sans Infant Std</vt:lpstr>
      <vt:lpstr>Gill Sans MT</vt:lpstr>
      <vt:lpstr>Trade Gothic LT Com Cn</vt:lpstr>
      <vt:lpstr>TradeGothic LT CondEighteen</vt:lpstr>
      <vt:lpstr>STC_Template_APR16</vt:lpstr>
      <vt:lpstr>think-cell Slide</vt:lpstr>
      <vt:lpstr>The Ariba Network Bidding for a Sourcing Event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Source to Pay Members Alignment Workshop 20th-22nd March 2018</dc:title>
  <dc:creator>Clark, Roly</dc:creator>
  <cp:lastModifiedBy>Zaiter, Talah</cp:lastModifiedBy>
  <cp:revision>120</cp:revision>
  <cp:lastPrinted>2018-10-15T08:41:49Z</cp:lastPrinted>
  <dcterms:created xsi:type="dcterms:W3CDTF">2017-11-27T14:57:52Z</dcterms:created>
  <dcterms:modified xsi:type="dcterms:W3CDTF">2021-08-02T09:42:00Z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0x010100D2A466B97082A74FA64F50047B0EBD0B</vt:lpwstr>
  </property>
  <property fmtid="{D5CDD505-2E9C-101B-9397-08002B2CF9AE}" pid="3" name="AuthorIds_UIVersion_7168">
    <vt:lpwstr>1218</vt:lpwstr>
  </property>
  <property fmtid="{D5CDD505-2E9C-101B-9397-08002B2CF9AE}" pid="4" name="AuthorIds_UIVersion_512">
    <vt:lpwstr>1218</vt:lpwstr>
  </property>
</Properties>
</file>