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5" r:id="rId5"/>
  </p:sldMasterIdLst>
  <p:notesMasterIdLst>
    <p:notesMasterId r:id="rId22"/>
  </p:notesMasterIdLst>
  <p:handoutMasterIdLst>
    <p:handoutMasterId r:id="rId23"/>
  </p:handoutMasterIdLst>
  <p:sldIdLst>
    <p:sldId id="274" r:id="rId6"/>
    <p:sldId id="282" r:id="rId7"/>
    <p:sldId id="287" r:id="rId8"/>
    <p:sldId id="305" r:id="rId9"/>
    <p:sldId id="306" r:id="rId10"/>
    <p:sldId id="304" r:id="rId11"/>
    <p:sldId id="288" r:id="rId12"/>
    <p:sldId id="300" r:id="rId13"/>
    <p:sldId id="308" r:id="rId14"/>
    <p:sldId id="307" r:id="rId15"/>
    <p:sldId id="301" r:id="rId16"/>
    <p:sldId id="298" r:id="rId17"/>
    <p:sldId id="296" r:id="rId18"/>
    <p:sldId id="299" r:id="rId19"/>
    <p:sldId id="303" r:id="rId20"/>
    <p:sldId id="28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84" userDrawn="1">
          <p15:clr>
            <a:srgbClr val="A4A3A4"/>
          </p15:clr>
        </p15:guide>
        <p15:guide id="2" orient="horz" pos="738" userDrawn="1">
          <p15:clr>
            <a:srgbClr val="A4A3A4"/>
          </p15:clr>
        </p15:guide>
        <p15:guide id="3" orient="horz" pos="997" userDrawn="1">
          <p15:clr>
            <a:srgbClr val="A4A3A4"/>
          </p15:clr>
        </p15:guide>
        <p15:guide id="4" pos="7544" userDrawn="1">
          <p15:clr>
            <a:srgbClr val="A4A3A4"/>
          </p15:clr>
        </p15:guide>
        <p15:guide id="5" pos="127" userDrawn="1">
          <p15:clr>
            <a:srgbClr val="A4A3A4"/>
          </p15:clr>
        </p15:guide>
        <p15:guide id="6" pos="363" userDrawn="1">
          <p15:clr>
            <a:srgbClr val="A4A3A4"/>
          </p15:clr>
        </p15:guide>
        <p15:guide id="7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0007"/>
    <a:srgbClr val="F60006"/>
    <a:srgbClr val="F1030A"/>
    <a:srgbClr val="ED0409"/>
    <a:srgbClr val="ED100C"/>
    <a:srgbClr val="ED1C10"/>
    <a:srgbClr val="ED1F13"/>
    <a:srgbClr val="EA1F17"/>
    <a:srgbClr val="E12417"/>
    <a:srgbClr val="DD2B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55897" autoAdjust="0"/>
  </p:normalViewPr>
  <p:slideViewPr>
    <p:cSldViewPr snapToGrid="0" showGuides="1">
      <p:cViewPr varScale="1">
        <p:scale>
          <a:sx n="60" d="100"/>
          <a:sy n="60" d="100"/>
        </p:scale>
        <p:origin x="108" y="156"/>
      </p:cViewPr>
      <p:guideLst>
        <p:guide orient="horz" pos="3984"/>
        <p:guide orient="horz" pos="738"/>
        <p:guide orient="horz" pos="997"/>
        <p:guide pos="7544"/>
        <p:guide pos="127"/>
        <p:guide pos="36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321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A46B3E-3DC6-4FA8-AA16-B4DBB4ED3A20}" type="doc">
      <dgm:prSet loTypeId="urn:microsoft.com/office/officeart/2005/8/layout/list1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24368F8D-88F5-4D4C-AF24-7D0B920CF309}">
      <dgm:prSet phldrT="[Text]"/>
      <dgm:spPr/>
      <dgm:t>
        <a:bodyPr/>
        <a:lstStyle/>
        <a:p>
          <a:r>
            <a:rPr lang="en-US" dirty="0" smtClean="0"/>
            <a:t>Agreements </a:t>
          </a:r>
          <a:r>
            <a:rPr lang="en-US" b="1" dirty="0" smtClean="0">
              <a:solidFill>
                <a:srgbClr val="0070C0"/>
              </a:solidFill>
            </a:rPr>
            <a:t>below</a:t>
          </a:r>
          <a:r>
            <a:rPr lang="en-US" dirty="0" smtClean="0"/>
            <a:t> SEK 500 000</a:t>
          </a:r>
          <a:endParaRPr lang="en-US" dirty="0"/>
        </a:p>
      </dgm:t>
    </dgm:pt>
    <dgm:pt modelId="{31969470-ECC3-429B-B1D6-1A6CD6BCFF12}" type="parTrans" cxnId="{C5EF70EC-E829-425C-A8AE-3D94786F69AA}">
      <dgm:prSet/>
      <dgm:spPr/>
      <dgm:t>
        <a:bodyPr/>
        <a:lstStyle/>
        <a:p>
          <a:endParaRPr lang="en-US"/>
        </a:p>
      </dgm:t>
    </dgm:pt>
    <dgm:pt modelId="{A23B8047-7640-4EBE-A486-79580843DCB9}" type="sibTrans" cxnId="{C5EF70EC-E829-425C-A8AE-3D94786F69AA}">
      <dgm:prSet/>
      <dgm:spPr/>
      <dgm:t>
        <a:bodyPr/>
        <a:lstStyle/>
        <a:p>
          <a:endParaRPr lang="en-US"/>
        </a:p>
      </dgm:t>
    </dgm:pt>
    <dgm:pt modelId="{160F5418-B409-4AA3-BE91-30B445561A45}">
      <dgm:prSet phldrT="[Text]"/>
      <dgm:spPr/>
      <dgm:t>
        <a:bodyPr/>
        <a:lstStyle/>
        <a:p>
          <a:r>
            <a:rPr lang="en-US" dirty="0" smtClean="0"/>
            <a:t>An external Audit required</a:t>
          </a:r>
          <a:endParaRPr lang="en-US" dirty="0"/>
        </a:p>
      </dgm:t>
    </dgm:pt>
    <dgm:pt modelId="{E596F0E8-1CD6-4133-B4D3-9D312BA0A38C}" type="parTrans" cxnId="{D62F59F6-2343-47D6-9289-6B32B8F97E4C}">
      <dgm:prSet/>
      <dgm:spPr/>
      <dgm:t>
        <a:bodyPr/>
        <a:lstStyle/>
        <a:p>
          <a:endParaRPr lang="en-US"/>
        </a:p>
      </dgm:t>
    </dgm:pt>
    <dgm:pt modelId="{B7C0555E-3446-4C4C-BF91-393834E57A31}" type="sibTrans" cxnId="{D62F59F6-2343-47D6-9289-6B32B8F97E4C}">
      <dgm:prSet/>
      <dgm:spPr/>
      <dgm:t>
        <a:bodyPr/>
        <a:lstStyle/>
        <a:p>
          <a:endParaRPr lang="en-US"/>
        </a:p>
      </dgm:t>
    </dgm:pt>
    <dgm:pt modelId="{4AE69779-85A2-42C7-AEF6-0133448C6120}">
      <dgm:prSet phldrT="[Text]"/>
      <dgm:spPr/>
      <dgm:t>
        <a:bodyPr/>
        <a:lstStyle/>
        <a:p>
          <a:r>
            <a:rPr lang="en-US" dirty="0" smtClean="0"/>
            <a:t>(Audit Certification, Report of Factual Findings, Management Letter, Management Response, Audit Process Checklist)</a:t>
          </a:r>
          <a:endParaRPr lang="en-US" dirty="0"/>
        </a:p>
      </dgm:t>
    </dgm:pt>
    <dgm:pt modelId="{DF8202ED-FE48-4F5E-9750-2C5050163006}" type="parTrans" cxnId="{C86B0CCC-8325-4FF4-9DBC-E2A78CE109C7}">
      <dgm:prSet/>
      <dgm:spPr/>
      <dgm:t>
        <a:bodyPr/>
        <a:lstStyle/>
        <a:p>
          <a:endParaRPr lang="en-US"/>
        </a:p>
      </dgm:t>
    </dgm:pt>
    <dgm:pt modelId="{7E98A8E7-B1DF-45E1-8906-F94A4D5B4FE1}" type="sibTrans" cxnId="{C86B0CCC-8325-4FF4-9DBC-E2A78CE109C7}">
      <dgm:prSet/>
      <dgm:spPr/>
      <dgm:t>
        <a:bodyPr/>
        <a:lstStyle/>
        <a:p>
          <a:endParaRPr lang="en-US"/>
        </a:p>
      </dgm:t>
    </dgm:pt>
    <dgm:pt modelId="{6C6A3FB0-963C-480E-94AE-AB61204B5DA5}">
      <dgm:prSet phldrT="[Text]"/>
      <dgm:spPr/>
      <dgm:t>
        <a:bodyPr/>
        <a:lstStyle/>
        <a:p>
          <a:r>
            <a:rPr lang="en-US" dirty="0" smtClean="0"/>
            <a:t>Further monitoring requirements apply for audit exemption.</a:t>
          </a:r>
          <a:endParaRPr lang="en-US" dirty="0"/>
        </a:p>
      </dgm:t>
    </dgm:pt>
    <dgm:pt modelId="{C5A7D158-F227-4B5A-9F1C-AE06182DBFB6}" type="parTrans" cxnId="{D0359848-227D-4483-932F-AFB43813DF3B}">
      <dgm:prSet/>
      <dgm:spPr/>
      <dgm:t>
        <a:bodyPr/>
        <a:lstStyle/>
        <a:p>
          <a:endParaRPr lang="en-US"/>
        </a:p>
      </dgm:t>
    </dgm:pt>
    <dgm:pt modelId="{75404C47-55DC-42C4-A8DA-BDAE72B82005}" type="sibTrans" cxnId="{D0359848-227D-4483-932F-AFB43813DF3B}">
      <dgm:prSet/>
      <dgm:spPr/>
      <dgm:t>
        <a:bodyPr/>
        <a:lstStyle/>
        <a:p>
          <a:endParaRPr lang="en-US"/>
        </a:p>
      </dgm:t>
    </dgm:pt>
    <dgm:pt modelId="{6CE611FA-108E-4689-A5EE-B0F2EC5AD06C}">
      <dgm:prSet phldrT="[Text]"/>
      <dgm:spPr/>
      <dgm:t>
        <a:bodyPr/>
        <a:lstStyle/>
        <a:p>
          <a:r>
            <a:rPr lang="en-US" dirty="0" smtClean="0"/>
            <a:t>(Audit certification, Partner self-assessment, Monitoring Summary)</a:t>
          </a:r>
          <a:endParaRPr lang="en-US" dirty="0"/>
        </a:p>
      </dgm:t>
    </dgm:pt>
    <dgm:pt modelId="{13D40410-AB02-483C-B44E-0150B837C330}" type="parTrans" cxnId="{2D9F5DD9-8905-4145-986F-F455D6164BF5}">
      <dgm:prSet/>
      <dgm:spPr/>
      <dgm:t>
        <a:bodyPr/>
        <a:lstStyle/>
        <a:p>
          <a:endParaRPr lang="en-US"/>
        </a:p>
      </dgm:t>
    </dgm:pt>
    <dgm:pt modelId="{CBA6E2BC-1808-428B-BDFB-18E30680F29C}" type="sibTrans" cxnId="{2D9F5DD9-8905-4145-986F-F455D6164BF5}">
      <dgm:prSet/>
      <dgm:spPr/>
      <dgm:t>
        <a:bodyPr/>
        <a:lstStyle/>
        <a:p>
          <a:endParaRPr lang="en-US"/>
        </a:p>
      </dgm:t>
    </dgm:pt>
    <dgm:pt modelId="{48538119-7A18-4DE8-980C-2F81C7C53C0C}">
      <dgm:prSet phldrT="[Text]"/>
      <dgm:spPr/>
      <dgm:t>
        <a:bodyPr/>
        <a:lstStyle/>
        <a:p>
          <a:r>
            <a:rPr lang="en-US" dirty="0" smtClean="0"/>
            <a:t>Agreements </a:t>
          </a:r>
          <a:r>
            <a:rPr lang="en-US" b="1" dirty="0" smtClean="0">
              <a:solidFill>
                <a:schemeClr val="tx2"/>
              </a:solidFill>
            </a:rPr>
            <a:t>above</a:t>
          </a:r>
          <a:r>
            <a:rPr lang="en-US" dirty="0" smtClean="0"/>
            <a:t> SEK 500 000</a:t>
          </a:r>
          <a:endParaRPr lang="en-US" dirty="0"/>
        </a:p>
      </dgm:t>
    </dgm:pt>
    <dgm:pt modelId="{4C20FD34-4D91-474D-9034-00025AEE2895}" type="parTrans" cxnId="{11008189-7646-4AC7-BC09-B3896051FD45}">
      <dgm:prSet/>
      <dgm:spPr/>
      <dgm:t>
        <a:bodyPr/>
        <a:lstStyle/>
        <a:p>
          <a:endParaRPr lang="en-US"/>
        </a:p>
      </dgm:t>
    </dgm:pt>
    <dgm:pt modelId="{9040D5E1-9872-4366-8BDA-4D583CED9705}" type="sibTrans" cxnId="{11008189-7646-4AC7-BC09-B3896051FD45}">
      <dgm:prSet/>
      <dgm:spPr/>
      <dgm:t>
        <a:bodyPr/>
        <a:lstStyle/>
        <a:p>
          <a:endParaRPr lang="en-US"/>
        </a:p>
      </dgm:t>
    </dgm:pt>
    <dgm:pt modelId="{59B72100-F729-4453-B3C4-1C600922916D}" type="pres">
      <dgm:prSet presAssocID="{1CA46B3E-3DC6-4FA8-AA16-B4DBB4ED3A2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7CB4E9-32C0-4486-843D-688E73B2C1AE}" type="pres">
      <dgm:prSet presAssocID="{24368F8D-88F5-4D4C-AF24-7D0B920CF309}" presName="parentLin" presStyleCnt="0"/>
      <dgm:spPr/>
      <dgm:t>
        <a:bodyPr/>
        <a:lstStyle/>
        <a:p>
          <a:endParaRPr lang="en-US"/>
        </a:p>
      </dgm:t>
    </dgm:pt>
    <dgm:pt modelId="{5574E985-9AD5-499F-9CFB-2F6B1F3E42A0}" type="pres">
      <dgm:prSet presAssocID="{24368F8D-88F5-4D4C-AF24-7D0B920CF309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3CCEF704-9C87-41AD-B21D-BDE5C2D8B03E}" type="pres">
      <dgm:prSet presAssocID="{24368F8D-88F5-4D4C-AF24-7D0B920CF30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65FD9-DE20-4DF4-A143-F0A2712D5111}" type="pres">
      <dgm:prSet presAssocID="{24368F8D-88F5-4D4C-AF24-7D0B920CF309}" presName="negativeSpace" presStyleCnt="0"/>
      <dgm:spPr/>
      <dgm:t>
        <a:bodyPr/>
        <a:lstStyle/>
        <a:p>
          <a:endParaRPr lang="en-US"/>
        </a:p>
      </dgm:t>
    </dgm:pt>
    <dgm:pt modelId="{1218F9BF-A9E4-40B2-91FC-0FBFD3978D8A}" type="pres">
      <dgm:prSet presAssocID="{24368F8D-88F5-4D4C-AF24-7D0B920CF309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84261-D937-4E04-942B-939E65C30C8D}" type="pres">
      <dgm:prSet presAssocID="{A23B8047-7640-4EBE-A486-79580843DCB9}" presName="spaceBetweenRectangles" presStyleCnt="0"/>
      <dgm:spPr/>
      <dgm:t>
        <a:bodyPr/>
        <a:lstStyle/>
        <a:p>
          <a:endParaRPr lang="en-US"/>
        </a:p>
      </dgm:t>
    </dgm:pt>
    <dgm:pt modelId="{6A05FD8A-1417-4B06-8561-81B0290C99EC}" type="pres">
      <dgm:prSet presAssocID="{48538119-7A18-4DE8-980C-2F81C7C53C0C}" presName="parentLin" presStyleCnt="0"/>
      <dgm:spPr/>
      <dgm:t>
        <a:bodyPr/>
        <a:lstStyle/>
        <a:p>
          <a:endParaRPr lang="en-US"/>
        </a:p>
      </dgm:t>
    </dgm:pt>
    <dgm:pt modelId="{202B170E-6137-4BB6-A8FE-B1B7972C32FD}" type="pres">
      <dgm:prSet presAssocID="{48538119-7A18-4DE8-980C-2F81C7C53C0C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6A171B60-E3B8-4578-A1A2-D6753B5B5ADA}" type="pres">
      <dgm:prSet presAssocID="{48538119-7A18-4DE8-980C-2F81C7C53C0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68FC7-D94A-4C8A-9D1B-02EECB53F48E}" type="pres">
      <dgm:prSet presAssocID="{48538119-7A18-4DE8-980C-2F81C7C53C0C}" presName="negativeSpace" presStyleCnt="0"/>
      <dgm:spPr/>
      <dgm:t>
        <a:bodyPr/>
        <a:lstStyle/>
        <a:p>
          <a:endParaRPr lang="en-US"/>
        </a:p>
      </dgm:t>
    </dgm:pt>
    <dgm:pt modelId="{84AA138C-8DA3-4633-8D82-68426E0D9C50}" type="pres">
      <dgm:prSet presAssocID="{48538119-7A18-4DE8-980C-2F81C7C53C0C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EF70EC-E829-425C-A8AE-3D94786F69AA}" srcId="{1CA46B3E-3DC6-4FA8-AA16-B4DBB4ED3A20}" destId="{24368F8D-88F5-4D4C-AF24-7D0B920CF309}" srcOrd="0" destOrd="0" parTransId="{31969470-ECC3-429B-B1D6-1A6CD6BCFF12}" sibTransId="{A23B8047-7640-4EBE-A486-79580843DCB9}"/>
    <dgm:cxn modelId="{E0B9A29D-58B2-4CA8-B61A-E9DD88C0D79A}" type="presOf" srcId="{48538119-7A18-4DE8-980C-2F81C7C53C0C}" destId="{202B170E-6137-4BB6-A8FE-B1B7972C32FD}" srcOrd="0" destOrd="0" presId="urn:microsoft.com/office/officeart/2005/8/layout/list1"/>
    <dgm:cxn modelId="{A03BC298-7DEF-423E-9D4C-E89371D02BE3}" type="presOf" srcId="{6CE611FA-108E-4689-A5EE-B0F2EC5AD06C}" destId="{1218F9BF-A9E4-40B2-91FC-0FBFD3978D8A}" srcOrd="0" destOrd="1" presId="urn:microsoft.com/office/officeart/2005/8/layout/list1"/>
    <dgm:cxn modelId="{EAC48711-4FBD-4762-A370-C9871BBB83DB}" type="presOf" srcId="{24368F8D-88F5-4D4C-AF24-7D0B920CF309}" destId="{5574E985-9AD5-499F-9CFB-2F6B1F3E42A0}" srcOrd="0" destOrd="0" presId="urn:microsoft.com/office/officeart/2005/8/layout/list1"/>
    <dgm:cxn modelId="{2D9F5DD9-8905-4145-986F-F455D6164BF5}" srcId="{24368F8D-88F5-4D4C-AF24-7D0B920CF309}" destId="{6CE611FA-108E-4689-A5EE-B0F2EC5AD06C}" srcOrd="1" destOrd="0" parTransId="{13D40410-AB02-483C-B44E-0150B837C330}" sibTransId="{CBA6E2BC-1808-428B-BDFB-18E30680F29C}"/>
    <dgm:cxn modelId="{0D25535B-AECF-49C8-A518-7B22E7DF3EDC}" type="presOf" srcId="{160F5418-B409-4AA3-BE91-30B445561A45}" destId="{84AA138C-8DA3-4633-8D82-68426E0D9C50}" srcOrd="0" destOrd="0" presId="urn:microsoft.com/office/officeart/2005/8/layout/list1"/>
    <dgm:cxn modelId="{C86B0CCC-8325-4FF4-9DBC-E2A78CE109C7}" srcId="{48538119-7A18-4DE8-980C-2F81C7C53C0C}" destId="{4AE69779-85A2-42C7-AEF6-0133448C6120}" srcOrd="1" destOrd="0" parTransId="{DF8202ED-FE48-4F5E-9750-2C5050163006}" sibTransId="{7E98A8E7-B1DF-45E1-8906-F94A4D5B4FE1}"/>
    <dgm:cxn modelId="{63D7948E-C0A5-4E00-A072-19A0D0AF8DD0}" type="presOf" srcId="{6C6A3FB0-963C-480E-94AE-AB61204B5DA5}" destId="{1218F9BF-A9E4-40B2-91FC-0FBFD3978D8A}" srcOrd="0" destOrd="0" presId="urn:microsoft.com/office/officeart/2005/8/layout/list1"/>
    <dgm:cxn modelId="{F4D4F2C6-36B1-4BCD-8E49-75803CA5C275}" type="presOf" srcId="{1CA46B3E-3DC6-4FA8-AA16-B4DBB4ED3A20}" destId="{59B72100-F729-4453-B3C4-1C600922916D}" srcOrd="0" destOrd="0" presId="urn:microsoft.com/office/officeart/2005/8/layout/list1"/>
    <dgm:cxn modelId="{D0359848-227D-4483-932F-AFB43813DF3B}" srcId="{24368F8D-88F5-4D4C-AF24-7D0B920CF309}" destId="{6C6A3FB0-963C-480E-94AE-AB61204B5DA5}" srcOrd="0" destOrd="0" parTransId="{C5A7D158-F227-4B5A-9F1C-AE06182DBFB6}" sibTransId="{75404C47-55DC-42C4-A8DA-BDAE72B82005}"/>
    <dgm:cxn modelId="{3B7F6BDF-A3FC-445D-A8AC-8822B8824BFF}" type="presOf" srcId="{48538119-7A18-4DE8-980C-2F81C7C53C0C}" destId="{6A171B60-E3B8-4578-A1A2-D6753B5B5ADA}" srcOrd="1" destOrd="0" presId="urn:microsoft.com/office/officeart/2005/8/layout/list1"/>
    <dgm:cxn modelId="{93C9A086-CAE4-4406-B584-5363CC625040}" type="presOf" srcId="{4AE69779-85A2-42C7-AEF6-0133448C6120}" destId="{84AA138C-8DA3-4633-8D82-68426E0D9C50}" srcOrd="0" destOrd="1" presId="urn:microsoft.com/office/officeart/2005/8/layout/list1"/>
    <dgm:cxn modelId="{11008189-7646-4AC7-BC09-B3896051FD45}" srcId="{1CA46B3E-3DC6-4FA8-AA16-B4DBB4ED3A20}" destId="{48538119-7A18-4DE8-980C-2F81C7C53C0C}" srcOrd="1" destOrd="0" parTransId="{4C20FD34-4D91-474D-9034-00025AEE2895}" sibTransId="{9040D5E1-9872-4366-8BDA-4D583CED9705}"/>
    <dgm:cxn modelId="{D62F59F6-2343-47D6-9289-6B32B8F97E4C}" srcId="{48538119-7A18-4DE8-980C-2F81C7C53C0C}" destId="{160F5418-B409-4AA3-BE91-30B445561A45}" srcOrd="0" destOrd="0" parTransId="{E596F0E8-1CD6-4133-B4D3-9D312BA0A38C}" sibTransId="{B7C0555E-3446-4C4C-BF91-393834E57A31}"/>
    <dgm:cxn modelId="{93C782CB-B74E-46D5-B1A5-8F65F47D5B35}" type="presOf" srcId="{24368F8D-88F5-4D4C-AF24-7D0B920CF309}" destId="{3CCEF704-9C87-41AD-B21D-BDE5C2D8B03E}" srcOrd="1" destOrd="0" presId="urn:microsoft.com/office/officeart/2005/8/layout/list1"/>
    <dgm:cxn modelId="{D5B9EB46-D203-4649-831A-77C692547F75}" type="presParOf" srcId="{59B72100-F729-4453-B3C4-1C600922916D}" destId="{957CB4E9-32C0-4486-843D-688E73B2C1AE}" srcOrd="0" destOrd="0" presId="urn:microsoft.com/office/officeart/2005/8/layout/list1"/>
    <dgm:cxn modelId="{D9EBA0DD-82BD-46EF-826C-1B952AEB669B}" type="presParOf" srcId="{957CB4E9-32C0-4486-843D-688E73B2C1AE}" destId="{5574E985-9AD5-499F-9CFB-2F6B1F3E42A0}" srcOrd="0" destOrd="0" presId="urn:microsoft.com/office/officeart/2005/8/layout/list1"/>
    <dgm:cxn modelId="{31C947CC-C496-4C94-9A9A-B9388B2514DF}" type="presParOf" srcId="{957CB4E9-32C0-4486-843D-688E73B2C1AE}" destId="{3CCEF704-9C87-41AD-B21D-BDE5C2D8B03E}" srcOrd="1" destOrd="0" presId="urn:microsoft.com/office/officeart/2005/8/layout/list1"/>
    <dgm:cxn modelId="{6E71F846-EA01-4579-9087-95C80CD6D755}" type="presParOf" srcId="{59B72100-F729-4453-B3C4-1C600922916D}" destId="{C5165FD9-DE20-4DF4-A143-F0A2712D5111}" srcOrd="1" destOrd="0" presId="urn:microsoft.com/office/officeart/2005/8/layout/list1"/>
    <dgm:cxn modelId="{3ED4B344-D56A-4287-925F-1ADE46F308EC}" type="presParOf" srcId="{59B72100-F729-4453-B3C4-1C600922916D}" destId="{1218F9BF-A9E4-40B2-91FC-0FBFD3978D8A}" srcOrd="2" destOrd="0" presId="urn:microsoft.com/office/officeart/2005/8/layout/list1"/>
    <dgm:cxn modelId="{3EA2624E-663D-4E79-8E37-E087CC14C7D3}" type="presParOf" srcId="{59B72100-F729-4453-B3C4-1C600922916D}" destId="{E1684261-D937-4E04-942B-939E65C30C8D}" srcOrd="3" destOrd="0" presId="urn:microsoft.com/office/officeart/2005/8/layout/list1"/>
    <dgm:cxn modelId="{73441A73-8703-4DE3-BD9C-B56A0BB34503}" type="presParOf" srcId="{59B72100-F729-4453-B3C4-1C600922916D}" destId="{6A05FD8A-1417-4B06-8561-81B0290C99EC}" srcOrd="4" destOrd="0" presId="urn:microsoft.com/office/officeart/2005/8/layout/list1"/>
    <dgm:cxn modelId="{95244B05-751B-4ED2-A419-735AD0F8FA62}" type="presParOf" srcId="{6A05FD8A-1417-4B06-8561-81B0290C99EC}" destId="{202B170E-6137-4BB6-A8FE-B1B7972C32FD}" srcOrd="0" destOrd="0" presId="urn:microsoft.com/office/officeart/2005/8/layout/list1"/>
    <dgm:cxn modelId="{29FA347F-47BC-45E5-910E-DE1F146C2ACE}" type="presParOf" srcId="{6A05FD8A-1417-4B06-8561-81B0290C99EC}" destId="{6A171B60-E3B8-4578-A1A2-D6753B5B5ADA}" srcOrd="1" destOrd="0" presId="urn:microsoft.com/office/officeart/2005/8/layout/list1"/>
    <dgm:cxn modelId="{A4164CA7-9038-4D1D-A13E-7215F3A6A351}" type="presParOf" srcId="{59B72100-F729-4453-B3C4-1C600922916D}" destId="{F9568FC7-D94A-4C8A-9D1B-02EECB53F48E}" srcOrd="5" destOrd="0" presId="urn:microsoft.com/office/officeart/2005/8/layout/list1"/>
    <dgm:cxn modelId="{62F62994-EFCA-458A-9DE3-DB466C3FD794}" type="presParOf" srcId="{59B72100-F729-4453-B3C4-1C600922916D}" destId="{84AA138C-8DA3-4633-8D82-68426E0D9C5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CC1A00-4AC0-41E8-A5A9-DF2DFEDE93B4}" type="doc">
      <dgm:prSet loTypeId="urn:microsoft.com/office/officeart/2005/8/layout/default" loCatId="list" qsTypeId="urn:microsoft.com/office/officeart/2005/8/quickstyle/simple3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284C0657-2BAB-462C-AEE3-E72EAB7400AF}">
      <dgm:prSet phldrT="[Text]"/>
      <dgm:spPr/>
      <dgm:t>
        <a:bodyPr/>
        <a:lstStyle/>
        <a:p>
          <a:r>
            <a:rPr lang="en-US" dirty="0" smtClean="0"/>
            <a:t>Annex 1: </a:t>
          </a:r>
          <a:r>
            <a:rPr lang="en-US" b="1" dirty="0" smtClean="0"/>
            <a:t>Certification</a:t>
          </a:r>
          <a:r>
            <a:rPr lang="en-US" dirty="0" smtClean="0"/>
            <a:t> of annual/final financial and narrative reports </a:t>
          </a:r>
          <a:endParaRPr lang="en-US" dirty="0"/>
        </a:p>
      </dgm:t>
    </dgm:pt>
    <dgm:pt modelId="{4AB14DFD-0573-4F42-9E5B-235914B30007}" type="parTrans" cxnId="{568CADFB-266B-4E78-AC6C-75E8B0D956AD}">
      <dgm:prSet/>
      <dgm:spPr/>
      <dgm:t>
        <a:bodyPr/>
        <a:lstStyle/>
        <a:p>
          <a:endParaRPr lang="en-US"/>
        </a:p>
      </dgm:t>
    </dgm:pt>
    <dgm:pt modelId="{2A81D1A3-35B0-4785-867D-ACA5741AF917}" type="sibTrans" cxnId="{568CADFB-266B-4E78-AC6C-75E8B0D956AD}">
      <dgm:prSet/>
      <dgm:spPr/>
      <dgm:t>
        <a:bodyPr/>
        <a:lstStyle/>
        <a:p>
          <a:endParaRPr lang="en-US"/>
        </a:p>
      </dgm:t>
    </dgm:pt>
    <dgm:pt modelId="{B5DFBEE5-6FCC-426C-9E0E-709CCAE69525}">
      <dgm:prSet phldrT="[Text]"/>
      <dgm:spPr/>
      <dgm:t>
        <a:bodyPr/>
        <a:lstStyle/>
        <a:p>
          <a:r>
            <a:rPr lang="en-US" dirty="0" smtClean="0"/>
            <a:t>Annex 2:  </a:t>
          </a:r>
          <a:r>
            <a:rPr lang="en-US" b="1" dirty="0" smtClean="0"/>
            <a:t>Partner Self-assessment </a:t>
          </a:r>
          <a:endParaRPr lang="en-US" b="1" dirty="0"/>
        </a:p>
      </dgm:t>
    </dgm:pt>
    <dgm:pt modelId="{B218491F-8FA5-495B-AD13-9BCCF5DFA068}" type="parTrans" cxnId="{169A12B0-1926-4A3C-97CA-3A1ABBBB5515}">
      <dgm:prSet/>
      <dgm:spPr/>
      <dgm:t>
        <a:bodyPr/>
        <a:lstStyle/>
        <a:p>
          <a:endParaRPr lang="en-US"/>
        </a:p>
      </dgm:t>
    </dgm:pt>
    <dgm:pt modelId="{BA6474AB-9E9C-477D-A213-2A48704D098E}" type="sibTrans" cxnId="{169A12B0-1926-4A3C-97CA-3A1ABBBB5515}">
      <dgm:prSet/>
      <dgm:spPr/>
      <dgm:t>
        <a:bodyPr/>
        <a:lstStyle/>
        <a:p>
          <a:endParaRPr lang="en-US"/>
        </a:p>
      </dgm:t>
    </dgm:pt>
    <dgm:pt modelId="{506A9166-7815-4E23-BDE6-8F7D672E8153}">
      <dgm:prSet phldrT="[Text]"/>
      <dgm:spPr/>
      <dgm:t>
        <a:bodyPr/>
        <a:lstStyle/>
        <a:p>
          <a:r>
            <a:rPr lang="en-US" dirty="0" smtClean="0"/>
            <a:t>Annex 3: </a:t>
          </a:r>
          <a:r>
            <a:rPr lang="en-US" b="1" dirty="0" smtClean="0"/>
            <a:t>Monitoring Summary </a:t>
          </a:r>
          <a:endParaRPr lang="en-US" b="1" dirty="0"/>
        </a:p>
      </dgm:t>
    </dgm:pt>
    <dgm:pt modelId="{91D7CEE7-54A2-4733-B71E-0E14BDB462B1}" type="parTrans" cxnId="{E9DDC9A7-14CF-496D-AF74-0CB140EAC7BB}">
      <dgm:prSet/>
      <dgm:spPr/>
      <dgm:t>
        <a:bodyPr/>
        <a:lstStyle/>
        <a:p>
          <a:endParaRPr lang="en-US"/>
        </a:p>
      </dgm:t>
    </dgm:pt>
    <dgm:pt modelId="{63AF94DF-FBA2-4ECC-9252-0C1F73315679}" type="sibTrans" cxnId="{E9DDC9A7-14CF-496D-AF74-0CB140EAC7BB}">
      <dgm:prSet/>
      <dgm:spPr/>
      <dgm:t>
        <a:bodyPr/>
        <a:lstStyle/>
        <a:p>
          <a:endParaRPr lang="en-US"/>
        </a:p>
      </dgm:t>
    </dgm:pt>
    <dgm:pt modelId="{35D576F2-9034-4CAE-AB90-DD1EF26A6ED6}" type="pres">
      <dgm:prSet presAssocID="{72CC1A00-4AC0-41E8-A5A9-DF2DFEDE93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46C259-D2A4-4C45-A30F-ED51EAB1DE20}" type="pres">
      <dgm:prSet presAssocID="{284C0657-2BAB-462C-AEE3-E72EAB7400A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9CCBC7-E1A7-4269-9B57-80E7453A1E13}" type="pres">
      <dgm:prSet presAssocID="{2A81D1A3-35B0-4785-867D-ACA5741AF917}" presName="sibTrans" presStyleCnt="0"/>
      <dgm:spPr/>
    </dgm:pt>
    <dgm:pt modelId="{D05B638A-751C-4457-9478-18967085523E}" type="pres">
      <dgm:prSet presAssocID="{B5DFBEE5-6FCC-426C-9E0E-709CCAE69525}" presName="node" presStyleLbl="node1" presStyleIdx="1" presStyleCnt="3" custScaleX="850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6B9D4B-F661-4A69-BA2D-ACEDD66E17A5}" type="pres">
      <dgm:prSet presAssocID="{BA6474AB-9E9C-477D-A213-2A48704D098E}" presName="sibTrans" presStyleCnt="0"/>
      <dgm:spPr/>
    </dgm:pt>
    <dgm:pt modelId="{8EB03726-DCC0-43DA-B831-8946A3FD9A8E}" type="pres">
      <dgm:prSet presAssocID="{506A9166-7815-4E23-BDE6-8F7D672E815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37347E-1859-4E8A-BAA3-A2086BA1C470}" type="presOf" srcId="{506A9166-7815-4E23-BDE6-8F7D672E8153}" destId="{8EB03726-DCC0-43DA-B831-8946A3FD9A8E}" srcOrd="0" destOrd="0" presId="urn:microsoft.com/office/officeart/2005/8/layout/default"/>
    <dgm:cxn modelId="{E9DDC9A7-14CF-496D-AF74-0CB140EAC7BB}" srcId="{72CC1A00-4AC0-41E8-A5A9-DF2DFEDE93B4}" destId="{506A9166-7815-4E23-BDE6-8F7D672E8153}" srcOrd="2" destOrd="0" parTransId="{91D7CEE7-54A2-4733-B71E-0E14BDB462B1}" sibTransId="{63AF94DF-FBA2-4ECC-9252-0C1F73315679}"/>
    <dgm:cxn modelId="{F1A9538A-1B28-4B46-8F70-F9A6CD2CA42D}" type="presOf" srcId="{72CC1A00-4AC0-41E8-A5A9-DF2DFEDE93B4}" destId="{35D576F2-9034-4CAE-AB90-DD1EF26A6ED6}" srcOrd="0" destOrd="0" presId="urn:microsoft.com/office/officeart/2005/8/layout/default"/>
    <dgm:cxn modelId="{8FCF192F-7B4D-497C-B7E3-42E85B2190F8}" type="presOf" srcId="{B5DFBEE5-6FCC-426C-9E0E-709CCAE69525}" destId="{D05B638A-751C-4457-9478-18967085523E}" srcOrd="0" destOrd="0" presId="urn:microsoft.com/office/officeart/2005/8/layout/default"/>
    <dgm:cxn modelId="{568CADFB-266B-4E78-AC6C-75E8B0D956AD}" srcId="{72CC1A00-4AC0-41E8-A5A9-DF2DFEDE93B4}" destId="{284C0657-2BAB-462C-AEE3-E72EAB7400AF}" srcOrd="0" destOrd="0" parTransId="{4AB14DFD-0573-4F42-9E5B-235914B30007}" sibTransId="{2A81D1A3-35B0-4785-867D-ACA5741AF917}"/>
    <dgm:cxn modelId="{169A12B0-1926-4A3C-97CA-3A1ABBBB5515}" srcId="{72CC1A00-4AC0-41E8-A5A9-DF2DFEDE93B4}" destId="{B5DFBEE5-6FCC-426C-9E0E-709CCAE69525}" srcOrd="1" destOrd="0" parTransId="{B218491F-8FA5-495B-AD13-9BCCF5DFA068}" sibTransId="{BA6474AB-9E9C-477D-A213-2A48704D098E}"/>
    <dgm:cxn modelId="{28FFD420-4B5D-409B-B78F-C3F3394747C9}" type="presOf" srcId="{284C0657-2BAB-462C-AEE3-E72EAB7400AF}" destId="{3E46C259-D2A4-4C45-A30F-ED51EAB1DE20}" srcOrd="0" destOrd="0" presId="urn:microsoft.com/office/officeart/2005/8/layout/default"/>
    <dgm:cxn modelId="{42CF1747-6F99-4764-9371-64F641870577}" type="presParOf" srcId="{35D576F2-9034-4CAE-AB90-DD1EF26A6ED6}" destId="{3E46C259-D2A4-4C45-A30F-ED51EAB1DE20}" srcOrd="0" destOrd="0" presId="urn:microsoft.com/office/officeart/2005/8/layout/default"/>
    <dgm:cxn modelId="{89065452-473A-4DE8-B3BE-0D4354B786D7}" type="presParOf" srcId="{35D576F2-9034-4CAE-AB90-DD1EF26A6ED6}" destId="{EF9CCBC7-E1A7-4269-9B57-80E7453A1E13}" srcOrd="1" destOrd="0" presId="urn:microsoft.com/office/officeart/2005/8/layout/default"/>
    <dgm:cxn modelId="{3F6B3ADB-516B-4435-B5B3-26A4EBF18600}" type="presParOf" srcId="{35D576F2-9034-4CAE-AB90-DD1EF26A6ED6}" destId="{D05B638A-751C-4457-9478-18967085523E}" srcOrd="2" destOrd="0" presId="urn:microsoft.com/office/officeart/2005/8/layout/default"/>
    <dgm:cxn modelId="{DBE28A06-D252-473A-8BD2-0D6B27B0552D}" type="presParOf" srcId="{35D576F2-9034-4CAE-AB90-DD1EF26A6ED6}" destId="{A16B9D4B-F661-4A69-BA2D-ACEDD66E17A5}" srcOrd="3" destOrd="0" presId="urn:microsoft.com/office/officeart/2005/8/layout/default"/>
    <dgm:cxn modelId="{A97A270E-5FA3-48E3-87B4-9A9DEB4BB75A}" type="presParOf" srcId="{35D576F2-9034-4CAE-AB90-DD1EF26A6ED6}" destId="{8EB03726-DCC0-43DA-B831-8946A3FD9A8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CC1A00-4AC0-41E8-A5A9-DF2DFEDE93B4}" type="doc">
      <dgm:prSet loTypeId="urn:microsoft.com/office/officeart/2005/8/layout/default" loCatId="list" qsTypeId="urn:microsoft.com/office/officeart/2005/8/quickstyle/simple3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284C0657-2BAB-462C-AEE3-E72EAB7400AF}">
      <dgm:prSet phldrT="[Text]"/>
      <dgm:spPr/>
      <dgm:t>
        <a:bodyPr/>
        <a:lstStyle/>
        <a:p>
          <a:r>
            <a:rPr lang="en-US" dirty="0" smtClean="0">
              <a:latin typeface="Gill Sans Infant Std" panose="020B0502020104020203" pitchFamily="34" charset="0"/>
            </a:rPr>
            <a:t>1.  Audit Certificate/ Report (AR: in line with ISA 800/805)</a:t>
          </a:r>
          <a:endParaRPr lang="en-US" dirty="0"/>
        </a:p>
      </dgm:t>
    </dgm:pt>
    <dgm:pt modelId="{4AB14DFD-0573-4F42-9E5B-235914B30007}" type="parTrans" cxnId="{568CADFB-266B-4E78-AC6C-75E8B0D956AD}">
      <dgm:prSet/>
      <dgm:spPr/>
      <dgm:t>
        <a:bodyPr/>
        <a:lstStyle/>
        <a:p>
          <a:endParaRPr lang="en-US"/>
        </a:p>
      </dgm:t>
    </dgm:pt>
    <dgm:pt modelId="{2A81D1A3-35B0-4785-867D-ACA5741AF917}" type="sibTrans" cxnId="{568CADFB-266B-4E78-AC6C-75E8B0D956AD}">
      <dgm:prSet/>
      <dgm:spPr/>
      <dgm:t>
        <a:bodyPr/>
        <a:lstStyle/>
        <a:p>
          <a:endParaRPr lang="en-US"/>
        </a:p>
      </dgm:t>
    </dgm:pt>
    <dgm:pt modelId="{36A3C1B7-BD8A-4897-85D2-31B1015E0510}">
      <dgm:prSet/>
      <dgm:spPr/>
      <dgm:t>
        <a:bodyPr/>
        <a:lstStyle/>
        <a:p>
          <a:r>
            <a:rPr lang="en-US" dirty="0" smtClean="0">
              <a:latin typeface="Gill Sans Infant Std" panose="020B0502020104020203" pitchFamily="34" charset="0"/>
            </a:rPr>
            <a:t>2. Report of Factual Findings (</a:t>
          </a:r>
          <a:r>
            <a:rPr lang="en-US" dirty="0" err="1" smtClean="0">
              <a:latin typeface="Gill Sans Infant Std" panose="020B0502020104020203" pitchFamily="34" charset="0"/>
            </a:rPr>
            <a:t>RoFF</a:t>
          </a:r>
          <a:r>
            <a:rPr lang="en-US" dirty="0" smtClean="0">
              <a:latin typeface="Gill Sans Infant Std" panose="020B0502020104020203" pitchFamily="34" charset="0"/>
            </a:rPr>
            <a:t> in line with ISRS 4400)</a:t>
          </a:r>
          <a:endParaRPr lang="en-US" dirty="0">
            <a:latin typeface="Gill Sans Infant Std" panose="020B0502020104020203" pitchFamily="34" charset="0"/>
          </a:endParaRPr>
        </a:p>
      </dgm:t>
    </dgm:pt>
    <dgm:pt modelId="{C8399203-06D8-4C3D-89A1-065A8CF43AC2}" type="parTrans" cxnId="{78609D18-33C2-41CA-8F3C-E8397FA312EC}">
      <dgm:prSet/>
      <dgm:spPr/>
      <dgm:t>
        <a:bodyPr/>
        <a:lstStyle/>
        <a:p>
          <a:endParaRPr lang="en-US"/>
        </a:p>
      </dgm:t>
    </dgm:pt>
    <dgm:pt modelId="{E9C31808-820C-496A-BB1E-A9D356EC2670}" type="sibTrans" cxnId="{78609D18-33C2-41CA-8F3C-E8397FA312EC}">
      <dgm:prSet/>
      <dgm:spPr/>
      <dgm:t>
        <a:bodyPr/>
        <a:lstStyle/>
        <a:p>
          <a:endParaRPr lang="en-US"/>
        </a:p>
      </dgm:t>
    </dgm:pt>
    <dgm:pt modelId="{894A61C8-2ADB-42A3-BD2A-C8A671DDBD8B}">
      <dgm:prSet/>
      <dgm:spPr/>
      <dgm:t>
        <a:bodyPr/>
        <a:lstStyle/>
        <a:p>
          <a:r>
            <a:rPr lang="en-US" dirty="0" smtClean="0">
              <a:latin typeface="Gill Sans Infant Std" panose="020B0502020104020203" pitchFamily="34" charset="0"/>
            </a:rPr>
            <a:t>3. Management Letter (ML: Auditors observations)</a:t>
          </a:r>
          <a:endParaRPr lang="en-US" dirty="0">
            <a:latin typeface="Gill Sans Infant Std" panose="020B0502020104020203" pitchFamily="34" charset="0"/>
          </a:endParaRPr>
        </a:p>
      </dgm:t>
    </dgm:pt>
    <dgm:pt modelId="{05632560-FDA9-441D-87FA-2097DCD20CAC}" type="parTrans" cxnId="{8C9053D1-889A-4ABA-BE2D-518D46711EBD}">
      <dgm:prSet/>
      <dgm:spPr/>
      <dgm:t>
        <a:bodyPr/>
        <a:lstStyle/>
        <a:p>
          <a:endParaRPr lang="en-US"/>
        </a:p>
      </dgm:t>
    </dgm:pt>
    <dgm:pt modelId="{8D0EBFF9-43D8-46CB-BE18-09BC279AD678}" type="sibTrans" cxnId="{8C9053D1-889A-4ABA-BE2D-518D46711EBD}">
      <dgm:prSet/>
      <dgm:spPr/>
      <dgm:t>
        <a:bodyPr/>
        <a:lstStyle/>
        <a:p>
          <a:endParaRPr lang="en-US"/>
        </a:p>
      </dgm:t>
    </dgm:pt>
    <dgm:pt modelId="{8F6B3358-8EC0-4A07-BD41-D84259C167FB}">
      <dgm:prSet/>
      <dgm:spPr/>
      <dgm:t>
        <a:bodyPr/>
        <a:lstStyle/>
        <a:p>
          <a:r>
            <a:rPr lang="en-US" dirty="0" smtClean="0">
              <a:latin typeface="Gill Sans Infant Std" panose="020B0502020104020203" pitchFamily="34" charset="0"/>
            </a:rPr>
            <a:t>4. Management Response (MR: Action Plan)</a:t>
          </a:r>
          <a:endParaRPr lang="en-US" dirty="0">
            <a:latin typeface="Gill Sans Infant Std" panose="020B0502020104020203" pitchFamily="34" charset="0"/>
          </a:endParaRPr>
        </a:p>
      </dgm:t>
    </dgm:pt>
    <dgm:pt modelId="{6A44227E-3308-4FB4-9906-AE3B166BE6E9}" type="parTrans" cxnId="{53880E8B-BC79-46AF-ABBC-EB91A1633096}">
      <dgm:prSet/>
      <dgm:spPr/>
      <dgm:t>
        <a:bodyPr/>
        <a:lstStyle/>
        <a:p>
          <a:endParaRPr lang="en-US"/>
        </a:p>
      </dgm:t>
    </dgm:pt>
    <dgm:pt modelId="{E73E3D61-B7A9-4679-8C07-968080FD8F00}" type="sibTrans" cxnId="{53880E8B-BC79-46AF-ABBC-EB91A1633096}">
      <dgm:prSet/>
      <dgm:spPr/>
      <dgm:t>
        <a:bodyPr/>
        <a:lstStyle/>
        <a:p>
          <a:endParaRPr lang="en-US"/>
        </a:p>
      </dgm:t>
    </dgm:pt>
    <dgm:pt modelId="{1A8681F1-69A6-4190-B173-B528B8A83900}">
      <dgm:prSet/>
      <dgm:spPr/>
      <dgm:t>
        <a:bodyPr/>
        <a:lstStyle/>
        <a:p>
          <a:r>
            <a:rPr lang="en-US" dirty="0" smtClean="0">
              <a:latin typeface="Gill Sans Infant Std" panose="020B0502020104020203" pitchFamily="34" charset="0"/>
            </a:rPr>
            <a:t>5.  Audit Process Checklist</a:t>
          </a:r>
          <a:endParaRPr lang="sv-SE" dirty="0">
            <a:latin typeface="Gill Sans Infant Std" panose="020B0502020104020203" pitchFamily="34" charset="0"/>
          </a:endParaRPr>
        </a:p>
      </dgm:t>
    </dgm:pt>
    <dgm:pt modelId="{2F81A875-0AE8-4D9E-B89A-D10D280B498B}" type="parTrans" cxnId="{B682608E-3D50-4C41-B9BD-C31519E9DFE0}">
      <dgm:prSet/>
      <dgm:spPr/>
      <dgm:t>
        <a:bodyPr/>
        <a:lstStyle/>
        <a:p>
          <a:endParaRPr lang="en-US"/>
        </a:p>
      </dgm:t>
    </dgm:pt>
    <dgm:pt modelId="{35A84DDC-E2F5-48C7-8FD0-F35373455596}" type="sibTrans" cxnId="{B682608E-3D50-4C41-B9BD-C31519E9DFE0}">
      <dgm:prSet/>
      <dgm:spPr/>
      <dgm:t>
        <a:bodyPr/>
        <a:lstStyle/>
        <a:p>
          <a:endParaRPr lang="en-US"/>
        </a:p>
      </dgm:t>
    </dgm:pt>
    <dgm:pt modelId="{35D576F2-9034-4CAE-AB90-DD1EF26A6ED6}" type="pres">
      <dgm:prSet presAssocID="{72CC1A00-4AC0-41E8-A5A9-DF2DFEDE93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46C259-D2A4-4C45-A30F-ED51EAB1DE20}" type="pres">
      <dgm:prSet presAssocID="{284C0657-2BAB-462C-AEE3-E72EAB7400A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9CCBC7-E1A7-4269-9B57-80E7453A1E13}" type="pres">
      <dgm:prSet presAssocID="{2A81D1A3-35B0-4785-867D-ACA5741AF917}" presName="sibTrans" presStyleCnt="0"/>
      <dgm:spPr/>
    </dgm:pt>
    <dgm:pt modelId="{96752503-FFCA-439B-9019-DFFCB5B4947D}" type="pres">
      <dgm:prSet presAssocID="{36A3C1B7-BD8A-4897-85D2-31B1015E051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F60A4E-6657-4A2A-B8A3-9FF9552679F3}" type="pres">
      <dgm:prSet presAssocID="{E9C31808-820C-496A-BB1E-A9D356EC2670}" presName="sibTrans" presStyleCnt="0"/>
      <dgm:spPr/>
    </dgm:pt>
    <dgm:pt modelId="{8A1C62B9-56C5-47E4-B1EC-725D2EB5F596}" type="pres">
      <dgm:prSet presAssocID="{894A61C8-2ADB-42A3-BD2A-C8A671DDBD8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D0FFC-FBAA-4CBA-AE8B-86B3F785DDC0}" type="pres">
      <dgm:prSet presAssocID="{8D0EBFF9-43D8-46CB-BE18-09BC279AD678}" presName="sibTrans" presStyleCnt="0"/>
      <dgm:spPr/>
    </dgm:pt>
    <dgm:pt modelId="{BFD90933-0848-4014-A508-BCAC82AF0C2B}" type="pres">
      <dgm:prSet presAssocID="{8F6B3358-8EC0-4A07-BD41-D84259C167F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5E23BE-6E68-49B4-8FBA-878A4B6EF97A}" type="pres">
      <dgm:prSet presAssocID="{E73E3D61-B7A9-4679-8C07-968080FD8F00}" presName="sibTrans" presStyleCnt="0"/>
      <dgm:spPr/>
    </dgm:pt>
    <dgm:pt modelId="{43395B9D-6BED-4308-ADF7-34D9EC4535F2}" type="pres">
      <dgm:prSet presAssocID="{1A8681F1-69A6-4190-B173-B528B8A83900}" presName="node" presStyleLbl="node1" presStyleIdx="4" presStyleCnt="5" custLinFactNeighborX="-213" custLinFactNeighborY="40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82608E-3D50-4C41-B9BD-C31519E9DFE0}" srcId="{72CC1A00-4AC0-41E8-A5A9-DF2DFEDE93B4}" destId="{1A8681F1-69A6-4190-B173-B528B8A83900}" srcOrd="4" destOrd="0" parTransId="{2F81A875-0AE8-4D9E-B89A-D10D280B498B}" sibTransId="{35A84DDC-E2F5-48C7-8FD0-F35373455596}"/>
    <dgm:cxn modelId="{28FFD420-4B5D-409B-B78F-C3F3394747C9}" type="presOf" srcId="{284C0657-2BAB-462C-AEE3-E72EAB7400AF}" destId="{3E46C259-D2A4-4C45-A30F-ED51EAB1DE20}" srcOrd="0" destOrd="0" presId="urn:microsoft.com/office/officeart/2005/8/layout/default"/>
    <dgm:cxn modelId="{F1A9538A-1B28-4B46-8F70-F9A6CD2CA42D}" type="presOf" srcId="{72CC1A00-4AC0-41E8-A5A9-DF2DFEDE93B4}" destId="{35D576F2-9034-4CAE-AB90-DD1EF26A6ED6}" srcOrd="0" destOrd="0" presId="urn:microsoft.com/office/officeart/2005/8/layout/default"/>
    <dgm:cxn modelId="{8C9053D1-889A-4ABA-BE2D-518D46711EBD}" srcId="{72CC1A00-4AC0-41E8-A5A9-DF2DFEDE93B4}" destId="{894A61C8-2ADB-42A3-BD2A-C8A671DDBD8B}" srcOrd="2" destOrd="0" parTransId="{05632560-FDA9-441D-87FA-2097DCD20CAC}" sibTransId="{8D0EBFF9-43D8-46CB-BE18-09BC279AD678}"/>
    <dgm:cxn modelId="{FB914A02-C2A0-4B79-9223-D81D7A73CDA5}" type="presOf" srcId="{894A61C8-2ADB-42A3-BD2A-C8A671DDBD8B}" destId="{8A1C62B9-56C5-47E4-B1EC-725D2EB5F596}" srcOrd="0" destOrd="0" presId="urn:microsoft.com/office/officeart/2005/8/layout/default"/>
    <dgm:cxn modelId="{A4B4A19F-FECD-4DE1-B0A0-8306AD57BD8D}" type="presOf" srcId="{1A8681F1-69A6-4190-B173-B528B8A83900}" destId="{43395B9D-6BED-4308-ADF7-34D9EC4535F2}" srcOrd="0" destOrd="0" presId="urn:microsoft.com/office/officeart/2005/8/layout/default"/>
    <dgm:cxn modelId="{AF672BC2-17E1-4A32-999B-5B207A2D654E}" type="presOf" srcId="{8F6B3358-8EC0-4A07-BD41-D84259C167FB}" destId="{BFD90933-0848-4014-A508-BCAC82AF0C2B}" srcOrd="0" destOrd="0" presId="urn:microsoft.com/office/officeart/2005/8/layout/default"/>
    <dgm:cxn modelId="{2DC97CD8-9754-4966-ADC9-97D6C6806D9A}" type="presOf" srcId="{36A3C1B7-BD8A-4897-85D2-31B1015E0510}" destId="{96752503-FFCA-439B-9019-DFFCB5B4947D}" srcOrd="0" destOrd="0" presId="urn:microsoft.com/office/officeart/2005/8/layout/default"/>
    <dgm:cxn modelId="{53880E8B-BC79-46AF-ABBC-EB91A1633096}" srcId="{72CC1A00-4AC0-41E8-A5A9-DF2DFEDE93B4}" destId="{8F6B3358-8EC0-4A07-BD41-D84259C167FB}" srcOrd="3" destOrd="0" parTransId="{6A44227E-3308-4FB4-9906-AE3B166BE6E9}" sibTransId="{E73E3D61-B7A9-4679-8C07-968080FD8F00}"/>
    <dgm:cxn modelId="{568CADFB-266B-4E78-AC6C-75E8B0D956AD}" srcId="{72CC1A00-4AC0-41E8-A5A9-DF2DFEDE93B4}" destId="{284C0657-2BAB-462C-AEE3-E72EAB7400AF}" srcOrd="0" destOrd="0" parTransId="{4AB14DFD-0573-4F42-9E5B-235914B30007}" sibTransId="{2A81D1A3-35B0-4785-867D-ACA5741AF917}"/>
    <dgm:cxn modelId="{78609D18-33C2-41CA-8F3C-E8397FA312EC}" srcId="{72CC1A00-4AC0-41E8-A5A9-DF2DFEDE93B4}" destId="{36A3C1B7-BD8A-4897-85D2-31B1015E0510}" srcOrd="1" destOrd="0" parTransId="{C8399203-06D8-4C3D-89A1-065A8CF43AC2}" sibTransId="{E9C31808-820C-496A-BB1E-A9D356EC2670}"/>
    <dgm:cxn modelId="{42CF1747-6F99-4764-9371-64F641870577}" type="presParOf" srcId="{35D576F2-9034-4CAE-AB90-DD1EF26A6ED6}" destId="{3E46C259-D2A4-4C45-A30F-ED51EAB1DE20}" srcOrd="0" destOrd="0" presId="urn:microsoft.com/office/officeart/2005/8/layout/default"/>
    <dgm:cxn modelId="{47596166-BE46-4591-AE82-7D682A03150E}" type="presParOf" srcId="{35D576F2-9034-4CAE-AB90-DD1EF26A6ED6}" destId="{EF9CCBC7-E1A7-4269-9B57-80E7453A1E13}" srcOrd="1" destOrd="0" presId="urn:microsoft.com/office/officeart/2005/8/layout/default"/>
    <dgm:cxn modelId="{848C0069-7FF7-4BE7-BA78-A045108D33D9}" type="presParOf" srcId="{35D576F2-9034-4CAE-AB90-DD1EF26A6ED6}" destId="{96752503-FFCA-439B-9019-DFFCB5B4947D}" srcOrd="2" destOrd="0" presId="urn:microsoft.com/office/officeart/2005/8/layout/default"/>
    <dgm:cxn modelId="{42734B4E-3DF9-40BC-AB5B-0EF3219830FE}" type="presParOf" srcId="{35D576F2-9034-4CAE-AB90-DD1EF26A6ED6}" destId="{B0F60A4E-6657-4A2A-B8A3-9FF9552679F3}" srcOrd="3" destOrd="0" presId="urn:microsoft.com/office/officeart/2005/8/layout/default"/>
    <dgm:cxn modelId="{CDA64F7E-D864-4476-9814-F688AECA8769}" type="presParOf" srcId="{35D576F2-9034-4CAE-AB90-DD1EF26A6ED6}" destId="{8A1C62B9-56C5-47E4-B1EC-725D2EB5F596}" srcOrd="4" destOrd="0" presId="urn:microsoft.com/office/officeart/2005/8/layout/default"/>
    <dgm:cxn modelId="{1867EEBE-504A-4587-B4C7-80A94DA22EA4}" type="presParOf" srcId="{35D576F2-9034-4CAE-AB90-DD1EF26A6ED6}" destId="{B7DD0FFC-FBAA-4CBA-AE8B-86B3F785DDC0}" srcOrd="5" destOrd="0" presId="urn:microsoft.com/office/officeart/2005/8/layout/default"/>
    <dgm:cxn modelId="{4C430A60-E7EA-48FB-84D9-014DE48146D7}" type="presParOf" srcId="{35D576F2-9034-4CAE-AB90-DD1EF26A6ED6}" destId="{BFD90933-0848-4014-A508-BCAC82AF0C2B}" srcOrd="6" destOrd="0" presId="urn:microsoft.com/office/officeart/2005/8/layout/default"/>
    <dgm:cxn modelId="{BBD10A5C-CF75-496A-A8E2-F4CE815A9A5C}" type="presParOf" srcId="{35D576F2-9034-4CAE-AB90-DD1EF26A6ED6}" destId="{815E23BE-6E68-49B4-8FBA-878A4B6EF97A}" srcOrd="7" destOrd="0" presId="urn:microsoft.com/office/officeart/2005/8/layout/default"/>
    <dgm:cxn modelId="{0147740A-9C76-41D1-A63B-9C6DDECDE0E5}" type="presParOf" srcId="{35D576F2-9034-4CAE-AB90-DD1EF26A6ED6}" destId="{43395B9D-6BED-4308-ADF7-34D9EC4535F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0DE87C-381E-4877-BF4F-B3685DC692AB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0E7AFF4-D219-4927-883B-913FEA634FD7}">
      <dgm:prSet phldrT="[Text]"/>
      <dgm:spPr/>
      <dgm:t>
        <a:bodyPr/>
        <a:lstStyle/>
        <a:p>
          <a:r>
            <a:rPr lang="en-US" dirty="0" smtClean="0"/>
            <a:t>Preparation </a:t>
          </a:r>
          <a:endParaRPr lang="en-US" dirty="0"/>
        </a:p>
      </dgm:t>
    </dgm:pt>
    <dgm:pt modelId="{AE5CD0AE-A52D-4230-B193-5F1DEBAEAD3E}" type="parTrans" cxnId="{E2E914F3-20FE-40BF-B84C-BE52A2DF1D20}">
      <dgm:prSet/>
      <dgm:spPr/>
      <dgm:t>
        <a:bodyPr/>
        <a:lstStyle/>
        <a:p>
          <a:endParaRPr lang="en-US"/>
        </a:p>
      </dgm:t>
    </dgm:pt>
    <dgm:pt modelId="{94D30B51-D0C7-4584-B79C-7FE2667BD4F5}" type="sibTrans" cxnId="{E2E914F3-20FE-40BF-B84C-BE52A2DF1D20}">
      <dgm:prSet/>
      <dgm:spPr/>
      <dgm:t>
        <a:bodyPr/>
        <a:lstStyle/>
        <a:p>
          <a:endParaRPr lang="en-US"/>
        </a:p>
      </dgm:t>
    </dgm:pt>
    <dgm:pt modelId="{EB295C20-82F6-41BF-8316-504E91536741}">
      <dgm:prSet phldrT="[Text]"/>
      <dgm:spPr/>
      <dgm:t>
        <a:bodyPr/>
        <a:lstStyle/>
        <a:p>
          <a:r>
            <a:rPr lang="en-US" dirty="0" smtClean="0"/>
            <a:t>Commence</a:t>
          </a:r>
          <a:endParaRPr lang="en-US" dirty="0"/>
        </a:p>
      </dgm:t>
    </dgm:pt>
    <dgm:pt modelId="{F03CBD99-0C36-4D70-B800-16BD784329AA}" type="parTrans" cxnId="{2D4C367B-6707-4EFC-ACF6-F39B762EEA54}">
      <dgm:prSet/>
      <dgm:spPr/>
      <dgm:t>
        <a:bodyPr/>
        <a:lstStyle/>
        <a:p>
          <a:endParaRPr lang="en-US"/>
        </a:p>
      </dgm:t>
    </dgm:pt>
    <dgm:pt modelId="{A7AF84A4-A13C-4A7B-9038-D4C58AAC8303}" type="sibTrans" cxnId="{2D4C367B-6707-4EFC-ACF6-F39B762EEA54}">
      <dgm:prSet/>
      <dgm:spPr/>
      <dgm:t>
        <a:bodyPr/>
        <a:lstStyle/>
        <a:p>
          <a:endParaRPr lang="en-US"/>
        </a:p>
      </dgm:t>
    </dgm:pt>
    <dgm:pt modelId="{7CDDD19C-7640-4C5F-ABDC-4F23157A4493}">
      <dgm:prSet phldrT="[Text]"/>
      <dgm:spPr/>
      <dgm:t>
        <a:bodyPr/>
        <a:lstStyle/>
        <a:p>
          <a:r>
            <a:rPr lang="en-US" dirty="0" smtClean="0"/>
            <a:t>Finalization</a:t>
          </a:r>
          <a:endParaRPr lang="en-US" dirty="0"/>
        </a:p>
      </dgm:t>
    </dgm:pt>
    <dgm:pt modelId="{E59C1E3F-23C2-4991-83CD-1BC4C3F81C0A}" type="parTrans" cxnId="{F53434A6-94AD-4CBA-94DF-33CC711316F3}">
      <dgm:prSet/>
      <dgm:spPr/>
      <dgm:t>
        <a:bodyPr/>
        <a:lstStyle/>
        <a:p>
          <a:endParaRPr lang="en-US"/>
        </a:p>
      </dgm:t>
    </dgm:pt>
    <dgm:pt modelId="{A2CCAEB8-2214-454B-BB45-1C428D91AF54}" type="sibTrans" cxnId="{F53434A6-94AD-4CBA-94DF-33CC711316F3}">
      <dgm:prSet/>
      <dgm:spPr/>
      <dgm:t>
        <a:bodyPr/>
        <a:lstStyle/>
        <a:p>
          <a:endParaRPr lang="en-US"/>
        </a:p>
      </dgm:t>
    </dgm:pt>
    <dgm:pt modelId="{4EAA9BB9-A6EE-49E7-A77A-AC72BAE6068A}">
      <dgm:prSet phldrT="[Text]"/>
      <dgm:spPr/>
      <dgm:t>
        <a:bodyPr/>
        <a:lstStyle/>
        <a:p>
          <a:r>
            <a:rPr lang="en-US" dirty="0" smtClean="0"/>
            <a:t>Follow up</a:t>
          </a:r>
          <a:endParaRPr lang="en-US" dirty="0"/>
        </a:p>
      </dgm:t>
    </dgm:pt>
    <dgm:pt modelId="{2369E3A8-C525-4AB3-842F-1592744C21A4}" type="parTrans" cxnId="{F6B425FA-E152-4D57-9518-8454BE7C3B33}">
      <dgm:prSet/>
      <dgm:spPr/>
      <dgm:t>
        <a:bodyPr/>
        <a:lstStyle/>
        <a:p>
          <a:endParaRPr lang="en-US"/>
        </a:p>
      </dgm:t>
    </dgm:pt>
    <dgm:pt modelId="{440F9ED0-9F58-4FF8-8E83-344471B970E7}" type="sibTrans" cxnId="{F6B425FA-E152-4D57-9518-8454BE7C3B33}">
      <dgm:prSet/>
      <dgm:spPr/>
      <dgm:t>
        <a:bodyPr/>
        <a:lstStyle/>
        <a:p>
          <a:endParaRPr lang="en-US"/>
        </a:p>
      </dgm:t>
    </dgm:pt>
    <dgm:pt modelId="{B74CD34A-FC97-4146-8250-E3C3AC1AAE0D}" type="pres">
      <dgm:prSet presAssocID="{960DE87C-381E-4877-BF4F-B3685DC692AB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3EC99BB9-F864-42B3-8821-6ECD03EFE836}" type="pres">
      <dgm:prSet presAssocID="{960DE87C-381E-4877-BF4F-B3685DC692AB}" presName="arrowNode" presStyleLbl="node1" presStyleIdx="0" presStyleCnt="1" custAng="2101119" custScaleX="133333" custLinFactNeighborX="8427" custLinFactNeighborY="-503"/>
      <dgm:spPr/>
    </dgm:pt>
    <dgm:pt modelId="{2B1E5EFE-30F2-4884-9EB1-5836662B5F91}" type="pres">
      <dgm:prSet presAssocID="{A0E7AFF4-D219-4927-883B-913FEA634FD7}" presName="txNode1" presStyleLbl="revTx" presStyleIdx="0" presStyleCnt="4" custLinFactNeighborX="-27842" custLinFactNeighborY="-954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2C805-6D8D-4C0E-B3EA-E8CEBBD49161}" type="pres">
      <dgm:prSet presAssocID="{EB295C20-82F6-41BF-8316-504E91536741}" presName="txNode2" presStyleLbl="revTx" presStyleIdx="1" presStyleCnt="4" custLinFactNeighborX="-82115" custLinFactNeighborY="19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E1C7E-8445-4149-99BA-AAED525D2489}" type="pres">
      <dgm:prSet presAssocID="{A7AF84A4-A13C-4A7B-9038-D4C58AAC8303}" presName="dotNode2" presStyleCnt="0"/>
      <dgm:spPr/>
    </dgm:pt>
    <dgm:pt modelId="{EE7D289D-B0EB-4130-8DAF-F27542F5E994}" type="pres">
      <dgm:prSet presAssocID="{A7AF84A4-A13C-4A7B-9038-D4C58AAC8303}" presName="dotRepeatNode" presStyleLbl="fgShp" presStyleIdx="0" presStyleCnt="2"/>
      <dgm:spPr/>
      <dgm:t>
        <a:bodyPr/>
        <a:lstStyle/>
        <a:p>
          <a:endParaRPr lang="en-US"/>
        </a:p>
      </dgm:t>
    </dgm:pt>
    <dgm:pt modelId="{D629D230-A3F5-4E50-9BD0-A93BD0A92902}" type="pres">
      <dgm:prSet presAssocID="{7CDDD19C-7640-4C5F-ABDC-4F23157A4493}" presName="txNode3" presStyleLbl="revTx" presStyleIdx="2" presStyleCnt="4" custLinFactY="16988" custLinFactNeighborX="1595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0F906-4FB4-4A1F-B4CA-25F6A11F7BAC}" type="pres">
      <dgm:prSet presAssocID="{A2CCAEB8-2214-454B-BB45-1C428D91AF54}" presName="dotNode3" presStyleCnt="0"/>
      <dgm:spPr/>
    </dgm:pt>
    <dgm:pt modelId="{67A62778-E99C-44D6-8B4D-DBFF7A02740F}" type="pres">
      <dgm:prSet presAssocID="{A2CCAEB8-2214-454B-BB45-1C428D91AF54}" presName="dotRepeatNode" presStyleLbl="fgShp" presStyleIdx="1" presStyleCnt="2"/>
      <dgm:spPr/>
      <dgm:t>
        <a:bodyPr/>
        <a:lstStyle/>
        <a:p>
          <a:endParaRPr lang="en-US"/>
        </a:p>
      </dgm:t>
    </dgm:pt>
    <dgm:pt modelId="{21F84A39-24A3-44AA-9346-22451A128EB7}" type="pres">
      <dgm:prSet presAssocID="{4EAA9BB9-A6EE-49E7-A77A-AC72BAE6068A}" presName="txNode4" presStyleLbl="revTx" presStyleIdx="3" presStyleCnt="4" custLinFactY="17173" custLinFactNeighborX="-69607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B425FA-E152-4D57-9518-8454BE7C3B33}" srcId="{960DE87C-381E-4877-BF4F-B3685DC692AB}" destId="{4EAA9BB9-A6EE-49E7-A77A-AC72BAE6068A}" srcOrd="3" destOrd="0" parTransId="{2369E3A8-C525-4AB3-842F-1592744C21A4}" sibTransId="{440F9ED0-9F58-4FF8-8E83-344471B970E7}"/>
    <dgm:cxn modelId="{75F47DC8-F804-4A35-9262-4DBEFEC4D608}" type="presOf" srcId="{A2CCAEB8-2214-454B-BB45-1C428D91AF54}" destId="{67A62778-E99C-44D6-8B4D-DBFF7A02740F}" srcOrd="0" destOrd="0" presId="urn:microsoft.com/office/officeart/2009/3/layout/DescendingProcess"/>
    <dgm:cxn modelId="{BAD7D0FB-AC4F-4900-A46E-E84AB5C18B5D}" type="presOf" srcId="{EB295C20-82F6-41BF-8316-504E91536741}" destId="{75F2C805-6D8D-4C0E-B3EA-E8CEBBD49161}" srcOrd="0" destOrd="0" presId="urn:microsoft.com/office/officeart/2009/3/layout/DescendingProcess"/>
    <dgm:cxn modelId="{2D4C367B-6707-4EFC-ACF6-F39B762EEA54}" srcId="{960DE87C-381E-4877-BF4F-B3685DC692AB}" destId="{EB295C20-82F6-41BF-8316-504E91536741}" srcOrd="1" destOrd="0" parTransId="{F03CBD99-0C36-4D70-B800-16BD784329AA}" sibTransId="{A7AF84A4-A13C-4A7B-9038-D4C58AAC8303}"/>
    <dgm:cxn modelId="{B6F5CE9A-2D55-44D3-AE2E-99FC42EADF85}" type="presOf" srcId="{7CDDD19C-7640-4C5F-ABDC-4F23157A4493}" destId="{D629D230-A3F5-4E50-9BD0-A93BD0A92902}" srcOrd="0" destOrd="0" presId="urn:microsoft.com/office/officeart/2009/3/layout/DescendingProcess"/>
    <dgm:cxn modelId="{F53434A6-94AD-4CBA-94DF-33CC711316F3}" srcId="{960DE87C-381E-4877-BF4F-B3685DC692AB}" destId="{7CDDD19C-7640-4C5F-ABDC-4F23157A4493}" srcOrd="2" destOrd="0" parTransId="{E59C1E3F-23C2-4991-83CD-1BC4C3F81C0A}" sibTransId="{A2CCAEB8-2214-454B-BB45-1C428D91AF54}"/>
    <dgm:cxn modelId="{AAEF1F31-6E30-4453-A959-3B596A09425F}" type="presOf" srcId="{960DE87C-381E-4877-BF4F-B3685DC692AB}" destId="{B74CD34A-FC97-4146-8250-E3C3AC1AAE0D}" srcOrd="0" destOrd="0" presId="urn:microsoft.com/office/officeart/2009/3/layout/DescendingProcess"/>
    <dgm:cxn modelId="{E2E914F3-20FE-40BF-B84C-BE52A2DF1D20}" srcId="{960DE87C-381E-4877-BF4F-B3685DC692AB}" destId="{A0E7AFF4-D219-4927-883B-913FEA634FD7}" srcOrd="0" destOrd="0" parTransId="{AE5CD0AE-A52D-4230-B193-5F1DEBAEAD3E}" sibTransId="{94D30B51-D0C7-4584-B79C-7FE2667BD4F5}"/>
    <dgm:cxn modelId="{87227BBE-DD51-4300-8D87-88FD29BB5B50}" type="presOf" srcId="{A7AF84A4-A13C-4A7B-9038-D4C58AAC8303}" destId="{EE7D289D-B0EB-4130-8DAF-F27542F5E994}" srcOrd="0" destOrd="0" presId="urn:microsoft.com/office/officeart/2009/3/layout/DescendingProcess"/>
    <dgm:cxn modelId="{EBD36598-03AE-42CF-A076-F7E1987763D5}" type="presOf" srcId="{4EAA9BB9-A6EE-49E7-A77A-AC72BAE6068A}" destId="{21F84A39-24A3-44AA-9346-22451A128EB7}" srcOrd="0" destOrd="0" presId="urn:microsoft.com/office/officeart/2009/3/layout/DescendingProcess"/>
    <dgm:cxn modelId="{DBF47A10-5AAD-43D4-B300-1876E6F4A0FC}" type="presOf" srcId="{A0E7AFF4-D219-4927-883B-913FEA634FD7}" destId="{2B1E5EFE-30F2-4884-9EB1-5836662B5F91}" srcOrd="0" destOrd="0" presId="urn:microsoft.com/office/officeart/2009/3/layout/DescendingProcess"/>
    <dgm:cxn modelId="{1E57A5CD-B4FC-4BB7-8564-7BCF204162CA}" type="presParOf" srcId="{B74CD34A-FC97-4146-8250-E3C3AC1AAE0D}" destId="{3EC99BB9-F864-42B3-8821-6ECD03EFE836}" srcOrd="0" destOrd="0" presId="urn:microsoft.com/office/officeart/2009/3/layout/DescendingProcess"/>
    <dgm:cxn modelId="{76753F39-9CDF-49D3-BFF1-39E71B944D20}" type="presParOf" srcId="{B74CD34A-FC97-4146-8250-E3C3AC1AAE0D}" destId="{2B1E5EFE-30F2-4884-9EB1-5836662B5F91}" srcOrd="1" destOrd="0" presId="urn:microsoft.com/office/officeart/2009/3/layout/DescendingProcess"/>
    <dgm:cxn modelId="{D93C502D-29F1-4E43-BBC5-453AD0341AD8}" type="presParOf" srcId="{B74CD34A-FC97-4146-8250-E3C3AC1AAE0D}" destId="{75F2C805-6D8D-4C0E-B3EA-E8CEBBD49161}" srcOrd="2" destOrd="0" presId="urn:microsoft.com/office/officeart/2009/3/layout/DescendingProcess"/>
    <dgm:cxn modelId="{2F4238F5-72BA-4666-8749-E16532865DA5}" type="presParOf" srcId="{B74CD34A-FC97-4146-8250-E3C3AC1AAE0D}" destId="{57FE1C7E-8445-4149-99BA-AAED525D2489}" srcOrd="3" destOrd="0" presId="urn:microsoft.com/office/officeart/2009/3/layout/DescendingProcess"/>
    <dgm:cxn modelId="{8C0BDF6C-3C2D-4F5E-BA92-99951EA4C83F}" type="presParOf" srcId="{57FE1C7E-8445-4149-99BA-AAED525D2489}" destId="{EE7D289D-B0EB-4130-8DAF-F27542F5E994}" srcOrd="0" destOrd="0" presId="urn:microsoft.com/office/officeart/2009/3/layout/DescendingProcess"/>
    <dgm:cxn modelId="{C36888F8-C3E7-46F9-951E-21DE005CAD64}" type="presParOf" srcId="{B74CD34A-FC97-4146-8250-E3C3AC1AAE0D}" destId="{D629D230-A3F5-4E50-9BD0-A93BD0A92902}" srcOrd="4" destOrd="0" presId="urn:microsoft.com/office/officeart/2009/3/layout/DescendingProcess"/>
    <dgm:cxn modelId="{728D1A24-207B-459C-9C6E-A9CB6A73399F}" type="presParOf" srcId="{B74CD34A-FC97-4146-8250-E3C3AC1AAE0D}" destId="{4090F906-4FB4-4A1F-B4CA-25F6A11F7BAC}" srcOrd="5" destOrd="0" presId="urn:microsoft.com/office/officeart/2009/3/layout/DescendingProcess"/>
    <dgm:cxn modelId="{CD237972-34DC-466A-85B6-10C4D21B09F4}" type="presParOf" srcId="{4090F906-4FB4-4A1F-B4CA-25F6A11F7BAC}" destId="{67A62778-E99C-44D6-8B4D-DBFF7A02740F}" srcOrd="0" destOrd="0" presId="urn:microsoft.com/office/officeart/2009/3/layout/DescendingProcess"/>
    <dgm:cxn modelId="{95012CD6-397C-476A-A95E-A5C3D2E8EABE}" type="presParOf" srcId="{B74CD34A-FC97-4146-8250-E3C3AC1AAE0D}" destId="{21F84A39-24A3-44AA-9346-22451A128EB7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4C235CE-AD6E-4537-B2DF-AB2853BF3097}" type="doc">
      <dgm:prSet loTypeId="urn:microsoft.com/office/officeart/2005/8/layout/hList1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9163585-95D7-4201-B703-BCFDF825E8D4}">
      <dgm:prSet phldrT="[Text]" custT="1"/>
      <dgm:spPr/>
      <dgm:t>
        <a:bodyPr/>
        <a:lstStyle/>
        <a:p>
          <a:r>
            <a:rPr lang="en-US" sz="1100" b="1" dirty="0" smtClean="0"/>
            <a:t>Auditors Report (AR)</a:t>
          </a:r>
          <a:endParaRPr lang="en-US" sz="1100" b="1" dirty="0"/>
        </a:p>
      </dgm:t>
    </dgm:pt>
    <dgm:pt modelId="{5CFE3D74-D01D-4431-89F1-6B96CCB47103}" type="parTrans" cxnId="{04C754DA-2373-4793-956D-61D126F24760}">
      <dgm:prSet/>
      <dgm:spPr/>
      <dgm:t>
        <a:bodyPr/>
        <a:lstStyle/>
        <a:p>
          <a:endParaRPr lang="en-US" sz="1100"/>
        </a:p>
      </dgm:t>
    </dgm:pt>
    <dgm:pt modelId="{DC423DDC-C674-4644-A564-A5119C746403}" type="sibTrans" cxnId="{04C754DA-2373-4793-956D-61D126F24760}">
      <dgm:prSet/>
      <dgm:spPr/>
      <dgm:t>
        <a:bodyPr/>
        <a:lstStyle/>
        <a:p>
          <a:endParaRPr lang="en-US" sz="1100"/>
        </a:p>
      </dgm:t>
    </dgm:pt>
    <dgm:pt modelId="{F10F0486-0B1C-439E-90FC-02DB7FC15855}">
      <dgm:prSet phldrT="[Text]" custT="1"/>
      <dgm:spPr/>
      <dgm:t>
        <a:bodyPr/>
        <a:lstStyle/>
        <a:p>
          <a:r>
            <a:rPr lang="en-US" sz="1100" b="0" dirty="0" smtClean="0"/>
            <a:t>The auditor clearly stipulate that the audit has been conducted in accordance with ISA 800/805</a:t>
          </a:r>
          <a:endParaRPr lang="en-US" sz="1100" b="0" dirty="0"/>
        </a:p>
      </dgm:t>
    </dgm:pt>
    <dgm:pt modelId="{7E9AF6C0-31CB-4945-9308-A35769755F64}" type="parTrans" cxnId="{A96A1C2A-C20F-41BD-A424-319D4AF07697}">
      <dgm:prSet/>
      <dgm:spPr/>
      <dgm:t>
        <a:bodyPr/>
        <a:lstStyle/>
        <a:p>
          <a:endParaRPr lang="en-US" sz="1100"/>
        </a:p>
      </dgm:t>
    </dgm:pt>
    <dgm:pt modelId="{35519CD7-099B-4395-89CC-8299464AFCE9}" type="sibTrans" cxnId="{A96A1C2A-C20F-41BD-A424-319D4AF07697}">
      <dgm:prSet/>
      <dgm:spPr/>
      <dgm:t>
        <a:bodyPr/>
        <a:lstStyle/>
        <a:p>
          <a:endParaRPr lang="en-US" sz="1100"/>
        </a:p>
      </dgm:t>
    </dgm:pt>
    <dgm:pt modelId="{B0967815-3EF2-4805-B3A1-4711EF2F7BF8}">
      <dgm:prSet custT="1"/>
      <dgm:spPr/>
      <dgm:t>
        <a:bodyPr/>
        <a:lstStyle/>
        <a:p>
          <a:r>
            <a:rPr lang="en-US" sz="1100" b="0" dirty="0" smtClean="0"/>
            <a:t>The AR is signed by the responsible auditor (not just the audit firm) and include the title of the responsible auditor</a:t>
          </a:r>
        </a:p>
      </dgm:t>
    </dgm:pt>
    <dgm:pt modelId="{871F97C6-30CE-472A-A38F-75AA12306F88}" type="parTrans" cxnId="{9F07B985-ADEC-43EA-BD78-2E7FD626CC93}">
      <dgm:prSet/>
      <dgm:spPr/>
      <dgm:t>
        <a:bodyPr/>
        <a:lstStyle/>
        <a:p>
          <a:endParaRPr lang="en-US" sz="1100"/>
        </a:p>
      </dgm:t>
    </dgm:pt>
    <dgm:pt modelId="{E36765E4-20B1-4375-B2A2-4DA860F74167}" type="sibTrans" cxnId="{9F07B985-ADEC-43EA-BD78-2E7FD626CC93}">
      <dgm:prSet/>
      <dgm:spPr/>
      <dgm:t>
        <a:bodyPr/>
        <a:lstStyle/>
        <a:p>
          <a:endParaRPr lang="en-US" sz="1100"/>
        </a:p>
      </dgm:t>
    </dgm:pt>
    <dgm:pt modelId="{A94F77C4-562C-461E-8A3F-667228775DF8}">
      <dgm:prSet custT="1"/>
      <dgm:spPr/>
      <dgm:t>
        <a:bodyPr/>
        <a:lstStyle/>
        <a:p>
          <a:r>
            <a:rPr lang="en-US" sz="1100" b="0" dirty="0" smtClean="0"/>
            <a:t>The auditor’s opinion is clearly stated as qualified or unqualified</a:t>
          </a:r>
        </a:p>
      </dgm:t>
    </dgm:pt>
    <dgm:pt modelId="{62CF3460-0F92-4EA5-B328-198C3B8C9512}" type="parTrans" cxnId="{36A4498F-F58B-43B0-89EB-3A6C9FA469BE}">
      <dgm:prSet/>
      <dgm:spPr/>
      <dgm:t>
        <a:bodyPr/>
        <a:lstStyle/>
        <a:p>
          <a:endParaRPr lang="en-US" sz="1100"/>
        </a:p>
      </dgm:t>
    </dgm:pt>
    <dgm:pt modelId="{26CDC394-98B7-4973-A767-0CD82E064111}" type="sibTrans" cxnId="{36A4498F-F58B-43B0-89EB-3A6C9FA469BE}">
      <dgm:prSet/>
      <dgm:spPr/>
      <dgm:t>
        <a:bodyPr/>
        <a:lstStyle/>
        <a:p>
          <a:endParaRPr lang="en-US" sz="1100"/>
        </a:p>
      </dgm:t>
    </dgm:pt>
    <dgm:pt modelId="{5D516CD8-3322-49C1-9A04-C954E04824AE}">
      <dgm:prSet phldrT="[Text]" custT="1"/>
      <dgm:spPr/>
      <dgm:t>
        <a:bodyPr/>
        <a:lstStyle/>
        <a:p>
          <a:r>
            <a:rPr lang="en-US" sz="1100" b="0" dirty="0" smtClean="0"/>
            <a:t>Management Letter (ML)</a:t>
          </a:r>
          <a:endParaRPr lang="en-US" sz="1100" b="0" dirty="0"/>
        </a:p>
      </dgm:t>
    </dgm:pt>
    <dgm:pt modelId="{73194BCD-C192-4709-875B-A91171F53447}" type="parTrans" cxnId="{CB72D979-CC7C-4E34-9FAF-49E07F3AEABC}">
      <dgm:prSet/>
      <dgm:spPr/>
      <dgm:t>
        <a:bodyPr/>
        <a:lstStyle/>
        <a:p>
          <a:endParaRPr lang="en-US" sz="1100"/>
        </a:p>
      </dgm:t>
    </dgm:pt>
    <dgm:pt modelId="{583F119D-08BA-4465-8549-7F6095BCDFCF}" type="sibTrans" cxnId="{CB72D979-CC7C-4E34-9FAF-49E07F3AEABC}">
      <dgm:prSet/>
      <dgm:spPr/>
      <dgm:t>
        <a:bodyPr/>
        <a:lstStyle/>
        <a:p>
          <a:endParaRPr lang="en-US" sz="1100"/>
        </a:p>
      </dgm:t>
    </dgm:pt>
    <dgm:pt modelId="{7D0396DA-E192-423A-A172-6AC54BE4BDF7}">
      <dgm:prSet phldrT="[Text]" custT="1"/>
      <dgm:spPr/>
      <dgm:t>
        <a:bodyPr/>
        <a:lstStyle/>
        <a:p>
          <a:r>
            <a:rPr lang="en-US" sz="1100" b="0" dirty="0" smtClean="0"/>
            <a:t>There needs to be a signed ML from the auditor. </a:t>
          </a:r>
          <a:endParaRPr lang="en-US" sz="1100" b="0" dirty="0"/>
        </a:p>
      </dgm:t>
    </dgm:pt>
    <dgm:pt modelId="{21A12416-79CC-4A28-9808-40F237EBCB2F}" type="parTrans" cxnId="{A98FCCA1-1D8E-448C-B3D2-4B751FADC261}">
      <dgm:prSet/>
      <dgm:spPr/>
      <dgm:t>
        <a:bodyPr/>
        <a:lstStyle/>
        <a:p>
          <a:endParaRPr lang="en-US" sz="1100"/>
        </a:p>
      </dgm:t>
    </dgm:pt>
    <dgm:pt modelId="{880D2A0F-D3B1-4482-894F-DF754EABFDB4}" type="sibTrans" cxnId="{A98FCCA1-1D8E-448C-B3D2-4B751FADC261}">
      <dgm:prSet/>
      <dgm:spPr/>
      <dgm:t>
        <a:bodyPr/>
        <a:lstStyle/>
        <a:p>
          <a:endParaRPr lang="en-US" sz="1100"/>
        </a:p>
      </dgm:t>
    </dgm:pt>
    <dgm:pt modelId="{929D393E-38EF-4EE7-A5F0-DF37EBD8412A}">
      <dgm:prSet custT="1"/>
      <dgm:spPr/>
      <dgm:t>
        <a:bodyPr/>
        <a:lstStyle/>
        <a:p>
          <a:r>
            <a:rPr lang="en-US" sz="1100" b="0" dirty="0" smtClean="0"/>
            <a:t>The ML is signed by the responsible auditor (not just the audit firm) and include the title of the responsible auditor</a:t>
          </a:r>
        </a:p>
      </dgm:t>
    </dgm:pt>
    <dgm:pt modelId="{EFACD89D-1770-49CC-A743-F4694F4726B9}" type="parTrans" cxnId="{732C10D7-897D-4FAD-9BF2-57625ACEF789}">
      <dgm:prSet/>
      <dgm:spPr/>
      <dgm:t>
        <a:bodyPr/>
        <a:lstStyle/>
        <a:p>
          <a:endParaRPr lang="en-US" sz="1100"/>
        </a:p>
      </dgm:t>
    </dgm:pt>
    <dgm:pt modelId="{4B4BA297-6307-40AB-818A-9B16E325D000}" type="sibTrans" cxnId="{732C10D7-897D-4FAD-9BF2-57625ACEF789}">
      <dgm:prSet/>
      <dgm:spPr/>
      <dgm:t>
        <a:bodyPr/>
        <a:lstStyle/>
        <a:p>
          <a:endParaRPr lang="en-US" sz="1100"/>
        </a:p>
      </dgm:t>
    </dgm:pt>
    <dgm:pt modelId="{FE7D20C7-8DB0-466A-93FB-F4A40379CCBA}">
      <dgm:prSet custT="1"/>
      <dgm:spPr/>
      <dgm:t>
        <a:bodyPr/>
        <a:lstStyle/>
        <a:p>
          <a:r>
            <a:rPr lang="en-US" sz="1100" b="0" dirty="0" smtClean="0"/>
            <a:t>The ML discloses all audit findings and weaknesses identified during the audit process and make recommendations to address the identified findings and weaknesses.</a:t>
          </a:r>
        </a:p>
      </dgm:t>
    </dgm:pt>
    <dgm:pt modelId="{179805CE-D0D0-4D15-91E3-C8696B7A0DBF}" type="parTrans" cxnId="{0152D911-20DA-4483-A568-C0C1845E14F6}">
      <dgm:prSet/>
      <dgm:spPr/>
      <dgm:t>
        <a:bodyPr/>
        <a:lstStyle/>
        <a:p>
          <a:endParaRPr lang="en-US" sz="1100"/>
        </a:p>
      </dgm:t>
    </dgm:pt>
    <dgm:pt modelId="{60F4D58B-1C38-44A4-96A2-BBDC7C8153B5}" type="sibTrans" cxnId="{0152D911-20DA-4483-A568-C0C1845E14F6}">
      <dgm:prSet/>
      <dgm:spPr/>
      <dgm:t>
        <a:bodyPr/>
        <a:lstStyle/>
        <a:p>
          <a:endParaRPr lang="en-US" sz="1100"/>
        </a:p>
      </dgm:t>
    </dgm:pt>
    <dgm:pt modelId="{8F198C2B-C7E6-436F-83F0-CBFD10F63184}">
      <dgm:prSet phldrT="[Text]" custT="1"/>
      <dgm:spPr/>
      <dgm:t>
        <a:bodyPr/>
        <a:lstStyle/>
        <a:p>
          <a:r>
            <a:rPr lang="en-US" sz="1100" b="0" dirty="0" smtClean="0"/>
            <a:t>Report of Factual Findings (</a:t>
          </a:r>
          <a:r>
            <a:rPr lang="en-US" sz="1100" b="0" dirty="0" err="1" smtClean="0"/>
            <a:t>RoFF</a:t>
          </a:r>
          <a:r>
            <a:rPr lang="en-US" sz="1100" b="0" dirty="0" smtClean="0"/>
            <a:t>)</a:t>
          </a:r>
          <a:endParaRPr lang="en-US" sz="1100" b="0" dirty="0"/>
        </a:p>
      </dgm:t>
    </dgm:pt>
    <dgm:pt modelId="{A96713A2-23BC-430F-8933-4ABBE41377A3}" type="parTrans" cxnId="{B4CFF23F-28E0-4079-97AA-F47652FD9A88}">
      <dgm:prSet/>
      <dgm:spPr/>
      <dgm:t>
        <a:bodyPr/>
        <a:lstStyle/>
        <a:p>
          <a:endParaRPr lang="en-US" sz="1100"/>
        </a:p>
      </dgm:t>
    </dgm:pt>
    <dgm:pt modelId="{1835DDDD-4FCC-4FB3-907F-81CC27B1A57E}" type="sibTrans" cxnId="{B4CFF23F-28E0-4079-97AA-F47652FD9A88}">
      <dgm:prSet/>
      <dgm:spPr/>
      <dgm:t>
        <a:bodyPr/>
        <a:lstStyle/>
        <a:p>
          <a:endParaRPr lang="en-US" sz="1100"/>
        </a:p>
      </dgm:t>
    </dgm:pt>
    <dgm:pt modelId="{C1E9DBDA-E231-43DD-8C52-C7D50FEF6275}">
      <dgm:prSet phldrT="[Text]" custT="1"/>
      <dgm:spPr/>
      <dgm:t>
        <a:bodyPr/>
        <a:lstStyle/>
        <a:p>
          <a:r>
            <a:rPr lang="en-US" sz="1100" b="0" dirty="0" smtClean="0"/>
            <a:t>The RFF has been done according to ISRS 4400</a:t>
          </a:r>
          <a:endParaRPr lang="en-US" sz="1100" b="0" dirty="0"/>
        </a:p>
      </dgm:t>
    </dgm:pt>
    <dgm:pt modelId="{1FBDA92F-FD2D-412C-A0E8-301351D66BCD}" type="parTrans" cxnId="{CED4C78D-D88A-4895-A499-B83B42BD4ED4}">
      <dgm:prSet/>
      <dgm:spPr/>
      <dgm:t>
        <a:bodyPr/>
        <a:lstStyle/>
        <a:p>
          <a:endParaRPr lang="en-US" sz="1100"/>
        </a:p>
      </dgm:t>
    </dgm:pt>
    <dgm:pt modelId="{DF0CA64D-B8EE-4EAA-8B2B-5F97D129921C}" type="sibTrans" cxnId="{CED4C78D-D88A-4895-A499-B83B42BD4ED4}">
      <dgm:prSet/>
      <dgm:spPr/>
      <dgm:t>
        <a:bodyPr/>
        <a:lstStyle/>
        <a:p>
          <a:endParaRPr lang="en-US" sz="1100"/>
        </a:p>
      </dgm:t>
    </dgm:pt>
    <dgm:pt modelId="{6AC89D62-5B43-42A3-B013-FADB2F374648}">
      <dgm:prSet custT="1"/>
      <dgm:spPr/>
      <dgm:t>
        <a:bodyPr/>
        <a:lstStyle/>
        <a:p>
          <a:r>
            <a:rPr lang="en-US" sz="1100" b="0" dirty="0" smtClean="0"/>
            <a:t>The RFF includes a report on all bullet point areas from the Audit ToR.</a:t>
          </a:r>
        </a:p>
      </dgm:t>
    </dgm:pt>
    <dgm:pt modelId="{6A0C6F12-A277-4080-842D-210A646A00FA}" type="parTrans" cxnId="{7F2BD4EA-B5AF-42FA-A747-D09DC0C64CAE}">
      <dgm:prSet/>
      <dgm:spPr/>
      <dgm:t>
        <a:bodyPr/>
        <a:lstStyle/>
        <a:p>
          <a:endParaRPr lang="en-US" sz="1100"/>
        </a:p>
      </dgm:t>
    </dgm:pt>
    <dgm:pt modelId="{45566000-8B85-4436-99B6-FBE4AAD11873}" type="sibTrans" cxnId="{7F2BD4EA-B5AF-42FA-A747-D09DC0C64CAE}">
      <dgm:prSet/>
      <dgm:spPr/>
      <dgm:t>
        <a:bodyPr/>
        <a:lstStyle/>
        <a:p>
          <a:endParaRPr lang="en-US" sz="1100"/>
        </a:p>
      </dgm:t>
    </dgm:pt>
    <dgm:pt modelId="{77148FB7-AB98-4D99-99DE-32B81F1E976A}">
      <dgm:prSet custT="1"/>
      <dgm:spPr/>
      <dgm:t>
        <a:bodyPr/>
        <a:lstStyle/>
        <a:p>
          <a:r>
            <a:rPr lang="en-US" sz="1100" b="0" dirty="0" smtClean="0"/>
            <a:t>The RFF is signed by the responsible auditor (not just the audit firm)</a:t>
          </a:r>
        </a:p>
      </dgm:t>
    </dgm:pt>
    <dgm:pt modelId="{7BCDDDF5-0D8B-42E3-9E39-379A5313DAC8}" type="parTrans" cxnId="{544C9FD0-E767-4F68-B3B0-5065E263121A}">
      <dgm:prSet/>
      <dgm:spPr/>
      <dgm:t>
        <a:bodyPr/>
        <a:lstStyle/>
        <a:p>
          <a:endParaRPr lang="en-US" sz="1100"/>
        </a:p>
      </dgm:t>
    </dgm:pt>
    <dgm:pt modelId="{7336DFC7-736C-4EF1-8509-4AA99B1A364D}" type="sibTrans" cxnId="{544C9FD0-E767-4F68-B3B0-5065E263121A}">
      <dgm:prSet/>
      <dgm:spPr/>
      <dgm:t>
        <a:bodyPr/>
        <a:lstStyle/>
        <a:p>
          <a:endParaRPr lang="en-US" sz="1100"/>
        </a:p>
      </dgm:t>
    </dgm:pt>
    <dgm:pt modelId="{13C5E79A-B0AD-4BB4-BE41-EDFD9E58139F}">
      <dgm:prSet custT="1"/>
      <dgm:spPr/>
      <dgm:t>
        <a:bodyPr/>
        <a:lstStyle/>
        <a:p>
          <a:r>
            <a:rPr lang="en-US" sz="1100" b="0" dirty="0" smtClean="0"/>
            <a:t>If no ML, it must be clearly  stated in the Report of Factual Findings that a Management Letter has not been issued for this reason.</a:t>
          </a:r>
        </a:p>
      </dgm:t>
    </dgm:pt>
    <dgm:pt modelId="{F8A58E26-9B28-41AE-9ACD-29C2D7F6DCE5}" type="parTrans" cxnId="{27E11233-B240-4CF1-8442-F578E7038EE9}">
      <dgm:prSet/>
      <dgm:spPr/>
      <dgm:t>
        <a:bodyPr/>
        <a:lstStyle/>
        <a:p>
          <a:endParaRPr lang="en-US" sz="1100"/>
        </a:p>
      </dgm:t>
    </dgm:pt>
    <dgm:pt modelId="{5533C6CB-DB7D-44BD-BA1C-40F92874DF0E}" type="sibTrans" cxnId="{27E11233-B240-4CF1-8442-F578E7038EE9}">
      <dgm:prSet/>
      <dgm:spPr/>
      <dgm:t>
        <a:bodyPr/>
        <a:lstStyle/>
        <a:p>
          <a:endParaRPr lang="en-US" sz="1100"/>
        </a:p>
      </dgm:t>
    </dgm:pt>
    <dgm:pt modelId="{D399AD63-0E34-4F68-BA6A-5E2C4D88F24A}">
      <dgm:prSet phldrT="[Text]" custT="1"/>
      <dgm:spPr/>
      <dgm:t>
        <a:bodyPr/>
        <a:lstStyle/>
        <a:p>
          <a:r>
            <a:rPr lang="en-US" sz="1100" b="0" dirty="0" smtClean="0"/>
            <a:t>Management Response (MR)</a:t>
          </a:r>
          <a:endParaRPr lang="en-US" sz="1100" b="0" dirty="0"/>
        </a:p>
      </dgm:t>
    </dgm:pt>
    <dgm:pt modelId="{6D798C46-0CF1-419A-854E-51DDC424EFB7}" type="parTrans" cxnId="{F225C8C6-C62A-44D8-9A18-1F8E246AD3D9}">
      <dgm:prSet/>
      <dgm:spPr/>
      <dgm:t>
        <a:bodyPr/>
        <a:lstStyle/>
        <a:p>
          <a:endParaRPr lang="en-US" sz="1100"/>
        </a:p>
      </dgm:t>
    </dgm:pt>
    <dgm:pt modelId="{955F1AEA-4277-488E-971A-EE45B7902A4E}" type="sibTrans" cxnId="{F225C8C6-C62A-44D8-9A18-1F8E246AD3D9}">
      <dgm:prSet/>
      <dgm:spPr/>
      <dgm:t>
        <a:bodyPr/>
        <a:lstStyle/>
        <a:p>
          <a:endParaRPr lang="en-US" sz="1100"/>
        </a:p>
      </dgm:t>
    </dgm:pt>
    <dgm:pt modelId="{7C2047C8-DD57-4FA0-9551-E2B465A7C25C}">
      <dgm:prSet phldrT="[Text]" custT="1"/>
      <dgm:spPr/>
      <dgm:t>
        <a:bodyPr/>
        <a:lstStyle/>
        <a:p>
          <a:r>
            <a:rPr lang="en-US" sz="1100" b="0" dirty="0" smtClean="0"/>
            <a:t>The partner responds to all observations/recommendations from the auditor</a:t>
          </a:r>
          <a:endParaRPr lang="en-US" sz="1100" b="0" dirty="0"/>
        </a:p>
      </dgm:t>
    </dgm:pt>
    <dgm:pt modelId="{094EDE27-2D6A-461A-B06B-002C08C2C272}" type="parTrans" cxnId="{D4F8A9F5-3A84-47D7-9AC7-8E3DC4F8A249}">
      <dgm:prSet/>
      <dgm:spPr/>
      <dgm:t>
        <a:bodyPr/>
        <a:lstStyle/>
        <a:p>
          <a:endParaRPr lang="en-US" sz="1100"/>
        </a:p>
      </dgm:t>
    </dgm:pt>
    <dgm:pt modelId="{D5702648-F53C-4403-9B51-E0D110BC7BD7}" type="sibTrans" cxnId="{D4F8A9F5-3A84-47D7-9AC7-8E3DC4F8A249}">
      <dgm:prSet/>
      <dgm:spPr/>
      <dgm:t>
        <a:bodyPr/>
        <a:lstStyle/>
        <a:p>
          <a:endParaRPr lang="en-US" sz="1100"/>
        </a:p>
      </dgm:t>
    </dgm:pt>
    <dgm:pt modelId="{36DC64AD-225A-4BFC-8CEC-B7C3BC2780AE}">
      <dgm:prSet phldrT="[Text]" custT="1"/>
      <dgm:spPr/>
      <dgm:t>
        <a:bodyPr/>
        <a:lstStyle/>
        <a:p>
          <a:r>
            <a:rPr lang="en-US" sz="1100" b="0" dirty="0" smtClean="0"/>
            <a:t>Audit Process Checklist </a:t>
          </a:r>
          <a:endParaRPr lang="en-US" sz="1100" b="0" dirty="0"/>
        </a:p>
      </dgm:t>
    </dgm:pt>
    <dgm:pt modelId="{C94CFA9B-50DB-498D-97E2-FD723F1608F5}" type="parTrans" cxnId="{B703E429-83DC-417C-95B9-16AB683BE829}">
      <dgm:prSet/>
      <dgm:spPr/>
      <dgm:t>
        <a:bodyPr/>
        <a:lstStyle/>
        <a:p>
          <a:endParaRPr lang="en-US" sz="1100"/>
        </a:p>
      </dgm:t>
    </dgm:pt>
    <dgm:pt modelId="{AA411057-A1B2-4D31-AF92-005F6595B29A}" type="sibTrans" cxnId="{B703E429-83DC-417C-95B9-16AB683BE829}">
      <dgm:prSet/>
      <dgm:spPr/>
      <dgm:t>
        <a:bodyPr/>
        <a:lstStyle/>
        <a:p>
          <a:endParaRPr lang="en-US" sz="1100"/>
        </a:p>
      </dgm:t>
    </dgm:pt>
    <dgm:pt modelId="{47BE4F58-10EA-4419-9877-E8D4A4EC37E8}">
      <dgm:prSet phldrT="[Text]" custT="1"/>
      <dgm:spPr/>
      <dgm:t>
        <a:bodyPr/>
        <a:lstStyle/>
        <a:p>
          <a:r>
            <a:rPr lang="en-US" sz="1100" b="0" dirty="0" smtClean="0"/>
            <a:t>Completely filled out by SCI</a:t>
          </a:r>
          <a:endParaRPr lang="en-US" sz="1100" b="0" dirty="0"/>
        </a:p>
      </dgm:t>
    </dgm:pt>
    <dgm:pt modelId="{4E388B63-398F-4105-95B8-6B14D0573780}" type="parTrans" cxnId="{263C5A72-B7BC-4121-A247-8AAFC3B4CC8A}">
      <dgm:prSet/>
      <dgm:spPr/>
      <dgm:t>
        <a:bodyPr/>
        <a:lstStyle/>
        <a:p>
          <a:endParaRPr lang="en-US" sz="1100"/>
        </a:p>
      </dgm:t>
    </dgm:pt>
    <dgm:pt modelId="{AE99E852-B4B4-45D3-881C-C7E56D4FBF38}" type="sibTrans" cxnId="{263C5A72-B7BC-4121-A247-8AAFC3B4CC8A}">
      <dgm:prSet/>
      <dgm:spPr/>
      <dgm:t>
        <a:bodyPr/>
        <a:lstStyle/>
        <a:p>
          <a:endParaRPr lang="en-US" sz="1100"/>
        </a:p>
      </dgm:t>
    </dgm:pt>
    <dgm:pt modelId="{F3F9399E-3D50-4044-89C9-156EF152B05B}">
      <dgm:prSet phldrT="[Text]" custT="1"/>
      <dgm:spPr/>
      <dgm:t>
        <a:bodyPr/>
        <a:lstStyle/>
        <a:p>
          <a:r>
            <a:rPr lang="en-US" sz="1100" b="0" dirty="0" smtClean="0"/>
            <a:t>Includes dates and comments for every step</a:t>
          </a:r>
          <a:endParaRPr lang="en-US" sz="1100" b="0" dirty="0"/>
        </a:p>
      </dgm:t>
    </dgm:pt>
    <dgm:pt modelId="{317429EF-E99C-4C60-97FD-C1AF15F21238}" type="parTrans" cxnId="{3198E883-A913-4BF7-B60A-CCF413453150}">
      <dgm:prSet/>
      <dgm:spPr/>
      <dgm:t>
        <a:bodyPr/>
        <a:lstStyle/>
        <a:p>
          <a:endParaRPr lang="en-US" sz="1100"/>
        </a:p>
      </dgm:t>
    </dgm:pt>
    <dgm:pt modelId="{E964330F-1223-42BF-9A66-BFDB587477ED}" type="sibTrans" cxnId="{3198E883-A913-4BF7-B60A-CCF413453150}">
      <dgm:prSet/>
      <dgm:spPr/>
      <dgm:t>
        <a:bodyPr/>
        <a:lstStyle/>
        <a:p>
          <a:endParaRPr lang="en-US" sz="1100"/>
        </a:p>
      </dgm:t>
    </dgm:pt>
    <dgm:pt modelId="{E4F25FE4-1834-4438-B7C5-F59B66228B59}">
      <dgm:prSet custT="1"/>
      <dgm:spPr/>
      <dgm:t>
        <a:bodyPr/>
        <a:lstStyle/>
        <a:p>
          <a:r>
            <a:rPr lang="en-US" sz="1100" b="0" dirty="0" smtClean="0"/>
            <a:t>There is a clear action plan from partner to address all observations/recommendations</a:t>
          </a:r>
        </a:p>
      </dgm:t>
    </dgm:pt>
    <dgm:pt modelId="{AAB3B240-B067-45E8-86C2-2B151D6DD4FA}" type="parTrans" cxnId="{7C6558F8-231C-4940-AA76-0AFF7442753F}">
      <dgm:prSet/>
      <dgm:spPr/>
      <dgm:t>
        <a:bodyPr/>
        <a:lstStyle/>
        <a:p>
          <a:endParaRPr lang="en-US" sz="1100"/>
        </a:p>
      </dgm:t>
    </dgm:pt>
    <dgm:pt modelId="{78C72D82-3972-4C59-A053-539874662D9F}" type="sibTrans" cxnId="{7C6558F8-231C-4940-AA76-0AFF7442753F}">
      <dgm:prSet/>
      <dgm:spPr/>
      <dgm:t>
        <a:bodyPr/>
        <a:lstStyle/>
        <a:p>
          <a:endParaRPr lang="en-US" sz="1100"/>
        </a:p>
      </dgm:t>
    </dgm:pt>
    <dgm:pt modelId="{3723B5D8-AEC5-40D8-85DF-2A464C328413}">
      <dgm:prSet custT="1"/>
      <dgm:spPr/>
      <dgm:t>
        <a:bodyPr/>
        <a:lstStyle/>
        <a:p>
          <a:r>
            <a:rPr lang="en-US" sz="1100" b="0" dirty="0" smtClean="0"/>
            <a:t>The MR is signed by authorised staff from the partner organisation</a:t>
          </a:r>
        </a:p>
      </dgm:t>
    </dgm:pt>
    <dgm:pt modelId="{98F5E6A6-C68F-4459-8745-F5814AF53C18}" type="parTrans" cxnId="{374B25BC-2EBD-4569-BB78-E877ACD764F2}">
      <dgm:prSet/>
      <dgm:spPr/>
      <dgm:t>
        <a:bodyPr/>
        <a:lstStyle/>
        <a:p>
          <a:endParaRPr lang="en-US" sz="1100"/>
        </a:p>
      </dgm:t>
    </dgm:pt>
    <dgm:pt modelId="{35280470-C453-4EA4-A300-9EDEF586AE6F}" type="sibTrans" cxnId="{374B25BC-2EBD-4569-BB78-E877ACD764F2}">
      <dgm:prSet/>
      <dgm:spPr/>
      <dgm:t>
        <a:bodyPr/>
        <a:lstStyle/>
        <a:p>
          <a:endParaRPr lang="en-US" sz="1100"/>
        </a:p>
      </dgm:t>
    </dgm:pt>
    <dgm:pt modelId="{D8AA3982-1E38-42B6-BFF4-F660CBCD7418}">
      <dgm:prSet custT="1"/>
      <dgm:spPr/>
      <dgm:t>
        <a:bodyPr/>
        <a:lstStyle/>
        <a:p>
          <a:endParaRPr lang="en-US" sz="1100" b="0" dirty="0" smtClean="0"/>
        </a:p>
      </dgm:t>
    </dgm:pt>
    <dgm:pt modelId="{94E08A63-D02F-4A83-B3F8-FAD449A4D658}" type="parTrans" cxnId="{7A1D45AB-C2EF-4EC2-B573-6B793764898A}">
      <dgm:prSet/>
      <dgm:spPr/>
      <dgm:t>
        <a:bodyPr/>
        <a:lstStyle/>
        <a:p>
          <a:endParaRPr lang="en-US" sz="1100"/>
        </a:p>
      </dgm:t>
    </dgm:pt>
    <dgm:pt modelId="{DD2D271E-1A62-4B5E-A371-A87C7F3E93BD}" type="sibTrans" cxnId="{7A1D45AB-C2EF-4EC2-B573-6B793764898A}">
      <dgm:prSet/>
      <dgm:spPr/>
      <dgm:t>
        <a:bodyPr/>
        <a:lstStyle/>
        <a:p>
          <a:endParaRPr lang="en-US" sz="1100"/>
        </a:p>
      </dgm:t>
    </dgm:pt>
    <dgm:pt modelId="{2F31D1A7-F262-494E-83EE-77BD9EACA233}">
      <dgm:prSet custT="1"/>
      <dgm:spPr/>
      <dgm:t>
        <a:bodyPr/>
        <a:lstStyle/>
        <a:p>
          <a:r>
            <a:rPr lang="en-US" sz="1100" b="0" dirty="0" smtClean="0"/>
            <a:t>Also it must review previous years findings and comment if completed or not.</a:t>
          </a:r>
        </a:p>
      </dgm:t>
    </dgm:pt>
    <dgm:pt modelId="{F4CE4022-629D-4597-9794-712287CC96BC}" type="parTrans" cxnId="{EED52E92-015D-45F2-99B1-DFBAD5658B7F}">
      <dgm:prSet/>
      <dgm:spPr/>
      <dgm:t>
        <a:bodyPr/>
        <a:lstStyle/>
        <a:p>
          <a:endParaRPr lang="en-US" sz="1100"/>
        </a:p>
      </dgm:t>
    </dgm:pt>
    <dgm:pt modelId="{C7DE4E4B-470B-4552-9E17-8CA426697BA7}" type="sibTrans" cxnId="{EED52E92-015D-45F2-99B1-DFBAD5658B7F}">
      <dgm:prSet/>
      <dgm:spPr/>
      <dgm:t>
        <a:bodyPr/>
        <a:lstStyle/>
        <a:p>
          <a:endParaRPr lang="en-US" sz="1100"/>
        </a:p>
      </dgm:t>
    </dgm:pt>
    <dgm:pt modelId="{FDE9ACE8-A2E4-46CB-B58B-F4C32AF54F38}" type="pres">
      <dgm:prSet presAssocID="{04C235CE-AD6E-4537-B2DF-AB2853BF30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E551F0-BA88-4579-8AF4-EF82FD59AD35}" type="pres">
      <dgm:prSet presAssocID="{B9163585-95D7-4201-B703-BCFDF825E8D4}" presName="composite" presStyleCnt="0"/>
      <dgm:spPr/>
      <dgm:t>
        <a:bodyPr/>
        <a:lstStyle/>
        <a:p>
          <a:endParaRPr lang="en-US"/>
        </a:p>
      </dgm:t>
    </dgm:pt>
    <dgm:pt modelId="{5AA4E375-F4F3-431A-A1D9-06CA0BED409F}" type="pres">
      <dgm:prSet presAssocID="{B9163585-95D7-4201-B703-BCFDF825E8D4}" presName="parTx" presStyleLbl="alignNode1" presStyleIdx="0" presStyleCnt="5" custLinFactNeighborX="968" custLinFactNeighborY="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68EA59-9050-4499-AAEB-BB56D5813447}" type="pres">
      <dgm:prSet presAssocID="{B9163585-95D7-4201-B703-BCFDF825E8D4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6D1D2-C367-476F-8E08-5CCD9D4121ED}" type="pres">
      <dgm:prSet presAssocID="{DC423DDC-C674-4644-A564-A5119C746403}" presName="space" presStyleCnt="0"/>
      <dgm:spPr/>
      <dgm:t>
        <a:bodyPr/>
        <a:lstStyle/>
        <a:p>
          <a:endParaRPr lang="en-US"/>
        </a:p>
      </dgm:t>
    </dgm:pt>
    <dgm:pt modelId="{EF92DFEC-552E-4A21-BCC7-F86FD3A60EAC}" type="pres">
      <dgm:prSet presAssocID="{5D516CD8-3322-49C1-9A04-C954E04824AE}" presName="composite" presStyleCnt="0"/>
      <dgm:spPr/>
      <dgm:t>
        <a:bodyPr/>
        <a:lstStyle/>
        <a:p>
          <a:endParaRPr lang="en-US"/>
        </a:p>
      </dgm:t>
    </dgm:pt>
    <dgm:pt modelId="{9EAE682E-68F0-4E9C-A129-6D97935CE382}" type="pres">
      <dgm:prSet presAssocID="{5D516CD8-3322-49C1-9A04-C954E04824AE}" presName="parTx" presStyleLbl="alignNode1" presStyleIdx="1" presStyleCnt="5" custLinFactNeighborX="968" custLinFactNeighborY="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3A0E0-0557-4C43-9683-EFCCB7EF537B}" type="pres">
      <dgm:prSet presAssocID="{5D516CD8-3322-49C1-9A04-C954E04824AE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0E2FF5-1EA5-41AA-9C14-50AABB2E4BD3}" type="pres">
      <dgm:prSet presAssocID="{583F119D-08BA-4465-8549-7F6095BCDFCF}" presName="space" presStyleCnt="0"/>
      <dgm:spPr/>
      <dgm:t>
        <a:bodyPr/>
        <a:lstStyle/>
        <a:p>
          <a:endParaRPr lang="en-US"/>
        </a:p>
      </dgm:t>
    </dgm:pt>
    <dgm:pt modelId="{379FD481-8DCC-4B85-A0E1-40DB3B6F718C}" type="pres">
      <dgm:prSet presAssocID="{8F198C2B-C7E6-436F-83F0-CBFD10F63184}" presName="composite" presStyleCnt="0"/>
      <dgm:spPr/>
      <dgm:t>
        <a:bodyPr/>
        <a:lstStyle/>
        <a:p>
          <a:endParaRPr lang="en-US"/>
        </a:p>
      </dgm:t>
    </dgm:pt>
    <dgm:pt modelId="{8470AECA-6408-4AB9-B5CB-1CAB22659994}" type="pres">
      <dgm:prSet presAssocID="{8F198C2B-C7E6-436F-83F0-CBFD10F63184}" presName="parTx" presStyleLbl="alignNode1" presStyleIdx="2" presStyleCnt="5" custScaleY="14629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03E74-56BB-4CFB-8543-39C72D8017B8}" type="pres">
      <dgm:prSet presAssocID="{8F198C2B-C7E6-436F-83F0-CBFD10F63184}" presName="desTx" presStyleLbl="alignAccFollowNode1" presStyleIdx="2" presStyleCnt="5" custScaleX="100293" custScaleY="100000" custLinFactNeighborX="-17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E40E54-6DCD-44D5-B13F-0224154E94BA}" type="pres">
      <dgm:prSet presAssocID="{1835DDDD-4FCC-4FB3-907F-81CC27B1A57E}" presName="space" presStyleCnt="0"/>
      <dgm:spPr/>
      <dgm:t>
        <a:bodyPr/>
        <a:lstStyle/>
        <a:p>
          <a:endParaRPr lang="en-US"/>
        </a:p>
      </dgm:t>
    </dgm:pt>
    <dgm:pt modelId="{B1B8CAF4-D499-4AE8-9592-8A3F279CD00A}" type="pres">
      <dgm:prSet presAssocID="{D399AD63-0E34-4F68-BA6A-5E2C4D88F24A}" presName="composite" presStyleCnt="0"/>
      <dgm:spPr/>
      <dgm:t>
        <a:bodyPr/>
        <a:lstStyle/>
        <a:p>
          <a:endParaRPr lang="en-US"/>
        </a:p>
      </dgm:t>
    </dgm:pt>
    <dgm:pt modelId="{9B3152D6-443A-4D07-A051-A21EEEB1E5EA}" type="pres">
      <dgm:prSet presAssocID="{D399AD63-0E34-4F68-BA6A-5E2C4D88F24A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CA828-FD98-4779-AFEF-C1D1B0DB8146}" type="pres">
      <dgm:prSet presAssocID="{D399AD63-0E34-4F68-BA6A-5E2C4D88F24A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32F038-6BEE-40CD-8713-60836CA91236}" type="pres">
      <dgm:prSet presAssocID="{955F1AEA-4277-488E-971A-EE45B7902A4E}" presName="space" presStyleCnt="0"/>
      <dgm:spPr/>
      <dgm:t>
        <a:bodyPr/>
        <a:lstStyle/>
        <a:p>
          <a:endParaRPr lang="en-US"/>
        </a:p>
      </dgm:t>
    </dgm:pt>
    <dgm:pt modelId="{978A0DDF-8A23-48C8-A90B-80E511E54C2E}" type="pres">
      <dgm:prSet presAssocID="{36DC64AD-225A-4BFC-8CEC-B7C3BC2780AE}" presName="composite" presStyleCnt="0"/>
      <dgm:spPr/>
      <dgm:t>
        <a:bodyPr/>
        <a:lstStyle/>
        <a:p>
          <a:endParaRPr lang="en-US"/>
        </a:p>
      </dgm:t>
    </dgm:pt>
    <dgm:pt modelId="{9C65EBFC-BD67-4548-A399-4879EBE7EE3B}" type="pres">
      <dgm:prSet presAssocID="{36DC64AD-225A-4BFC-8CEC-B7C3BC2780A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39C2B8-9C61-4D2E-8459-B25ABFDEB90C}" type="pres">
      <dgm:prSet presAssocID="{36DC64AD-225A-4BFC-8CEC-B7C3BC2780AE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CFF23F-28E0-4079-97AA-F47652FD9A88}" srcId="{04C235CE-AD6E-4537-B2DF-AB2853BF3097}" destId="{8F198C2B-C7E6-436F-83F0-CBFD10F63184}" srcOrd="2" destOrd="0" parTransId="{A96713A2-23BC-430F-8933-4ABBE41377A3}" sibTransId="{1835DDDD-4FCC-4FB3-907F-81CC27B1A57E}"/>
    <dgm:cxn modelId="{3AB4BC2C-5585-45F9-AEAF-DF7EA6C5527E}" type="presOf" srcId="{8F198C2B-C7E6-436F-83F0-CBFD10F63184}" destId="{8470AECA-6408-4AB9-B5CB-1CAB22659994}" srcOrd="0" destOrd="0" presId="urn:microsoft.com/office/officeart/2005/8/layout/hList1"/>
    <dgm:cxn modelId="{345F763C-69CA-441B-8A46-5485D198B5E5}" type="presOf" srcId="{3723B5D8-AEC5-40D8-85DF-2A464C328413}" destId="{C0FCA828-FD98-4779-AFEF-C1D1B0DB8146}" srcOrd="0" destOrd="2" presId="urn:microsoft.com/office/officeart/2005/8/layout/hList1"/>
    <dgm:cxn modelId="{F77A9BF2-77C9-4CD9-A445-8958AC5131E0}" type="presOf" srcId="{13C5E79A-B0AD-4BB4-BE41-EDFD9E58139F}" destId="{B6403E74-56BB-4CFB-8543-39C72D8017B8}" srcOrd="0" destOrd="3" presId="urn:microsoft.com/office/officeart/2005/8/layout/hList1"/>
    <dgm:cxn modelId="{EED52E92-015D-45F2-99B1-DFBAD5658B7F}" srcId="{5D516CD8-3322-49C1-9A04-C954E04824AE}" destId="{2F31D1A7-F262-494E-83EE-77BD9EACA233}" srcOrd="3" destOrd="0" parTransId="{F4CE4022-629D-4597-9794-712287CC96BC}" sibTransId="{C7DE4E4B-470B-4552-9E17-8CA426697BA7}"/>
    <dgm:cxn modelId="{649E9688-E8F0-44EE-8F4C-607F1BFAE14D}" type="presOf" srcId="{7D0396DA-E192-423A-A172-6AC54BE4BDF7}" destId="{BD43A0E0-0557-4C43-9683-EFCCB7EF537B}" srcOrd="0" destOrd="0" presId="urn:microsoft.com/office/officeart/2005/8/layout/hList1"/>
    <dgm:cxn modelId="{B1F84268-5D69-4899-97D1-39CAAF9CE328}" type="presOf" srcId="{2F31D1A7-F262-494E-83EE-77BD9EACA233}" destId="{BD43A0E0-0557-4C43-9683-EFCCB7EF537B}" srcOrd="0" destOrd="3" presId="urn:microsoft.com/office/officeart/2005/8/layout/hList1"/>
    <dgm:cxn modelId="{2C2A0CAB-E258-4262-AC9C-95DB87EE3E40}" type="presOf" srcId="{B9163585-95D7-4201-B703-BCFDF825E8D4}" destId="{5AA4E375-F4F3-431A-A1D9-06CA0BED409F}" srcOrd="0" destOrd="0" presId="urn:microsoft.com/office/officeart/2005/8/layout/hList1"/>
    <dgm:cxn modelId="{9CE98783-770E-4AEF-82CF-4175437198DD}" type="presOf" srcId="{77148FB7-AB98-4D99-99DE-32B81F1E976A}" destId="{B6403E74-56BB-4CFB-8543-39C72D8017B8}" srcOrd="0" destOrd="2" presId="urn:microsoft.com/office/officeart/2005/8/layout/hList1"/>
    <dgm:cxn modelId="{36A4498F-F58B-43B0-89EB-3A6C9FA469BE}" srcId="{B9163585-95D7-4201-B703-BCFDF825E8D4}" destId="{A94F77C4-562C-461E-8A3F-667228775DF8}" srcOrd="2" destOrd="0" parTransId="{62CF3460-0F92-4EA5-B328-198C3B8C9512}" sibTransId="{26CDC394-98B7-4973-A767-0CD82E064111}"/>
    <dgm:cxn modelId="{27E11233-B240-4CF1-8442-F578E7038EE9}" srcId="{8F198C2B-C7E6-436F-83F0-CBFD10F63184}" destId="{13C5E79A-B0AD-4BB4-BE41-EDFD9E58139F}" srcOrd="3" destOrd="0" parTransId="{F8A58E26-9B28-41AE-9ACD-29C2D7F6DCE5}" sibTransId="{5533C6CB-DB7D-44BD-BA1C-40F92874DF0E}"/>
    <dgm:cxn modelId="{5A281B97-05C9-4B6A-B636-0FF36E749416}" type="presOf" srcId="{7C2047C8-DD57-4FA0-9551-E2B465A7C25C}" destId="{C0FCA828-FD98-4779-AFEF-C1D1B0DB8146}" srcOrd="0" destOrd="0" presId="urn:microsoft.com/office/officeart/2005/8/layout/hList1"/>
    <dgm:cxn modelId="{464ECB1F-0270-4C6C-9C19-403F5E3A9C74}" type="presOf" srcId="{6AC89D62-5B43-42A3-B013-FADB2F374648}" destId="{B6403E74-56BB-4CFB-8543-39C72D8017B8}" srcOrd="0" destOrd="1" presId="urn:microsoft.com/office/officeart/2005/8/layout/hList1"/>
    <dgm:cxn modelId="{374B25BC-2EBD-4569-BB78-E877ACD764F2}" srcId="{D399AD63-0E34-4F68-BA6A-5E2C4D88F24A}" destId="{3723B5D8-AEC5-40D8-85DF-2A464C328413}" srcOrd="2" destOrd="0" parTransId="{98F5E6A6-C68F-4459-8745-F5814AF53C18}" sibTransId="{35280470-C453-4EA4-A300-9EDEF586AE6F}"/>
    <dgm:cxn modelId="{732C10D7-897D-4FAD-9BF2-57625ACEF789}" srcId="{5D516CD8-3322-49C1-9A04-C954E04824AE}" destId="{929D393E-38EF-4EE7-A5F0-DF37EBD8412A}" srcOrd="1" destOrd="0" parTransId="{EFACD89D-1770-49CC-A743-F4694F4726B9}" sibTransId="{4B4BA297-6307-40AB-818A-9B16E325D000}"/>
    <dgm:cxn modelId="{544C9FD0-E767-4F68-B3B0-5065E263121A}" srcId="{8F198C2B-C7E6-436F-83F0-CBFD10F63184}" destId="{77148FB7-AB98-4D99-99DE-32B81F1E976A}" srcOrd="2" destOrd="0" parTransId="{7BCDDDF5-0D8B-42E3-9E39-379A5313DAC8}" sibTransId="{7336DFC7-736C-4EF1-8509-4AA99B1A364D}"/>
    <dgm:cxn modelId="{BF6D55CE-1C6E-49C7-8475-62FA12B04C48}" type="presOf" srcId="{929D393E-38EF-4EE7-A5F0-DF37EBD8412A}" destId="{BD43A0E0-0557-4C43-9683-EFCCB7EF537B}" srcOrd="0" destOrd="1" presId="urn:microsoft.com/office/officeart/2005/8/layout/hList1"/>
    <dgm:cxn modelId="{4EA0D315-4566-469E-A4D4-0138D402B142}" type="presOf" srcId="{D8AA3982-1E38-42B6-BFF4-F660CBCD7418}" destId="{C0FCA828-FD98-4779-AFEF-C1D1B0DB8146}" srcOrd="0" destOrd="3" presId="urn:microsoft.com/office/officeart/2005/8/layout/hList1"/>
    <dgm:cxn modelId="{3198E883-A913-4BF7-B60A-CCF413453150}" srcId="{36DC64AD-225A-4BFC-8CEC-B7C3BC2780AE}" destId="{F3F9399E-3D50-4044-89C9-156EF152B05B}" srcOrd="1" destOrd="0" parTransId="{317429EF-E99C-4C60-97FD-C1AF15F21238}" sibTransId="{E964330F-1223-42BF-9A66-BFDB587477ED}"/>
    <dgm:cxn modelId="{D24C842C-C5BB-4111-8D67-55EE7475911F}" type="presOf" srcId="{F3F9399E-3D50-4044-89C9-156EF152B05B}" destId="{B239C2B8-9C61-4D2E-8459-B25ABFDEB90C}" srcOrd="0" destOrd="1" presId="urn:microsoft.com/office/officeart/2005/8/layout/hList1"/>
    <dgm:cxn modelId="{E3663FBD-A611-4F07-A023-FE45CD9BA838}" type="presOf" srcId="{B0967815-3EF2-4805-B3A1-4711EF2F7BF8}" destId="{8468EA59-9050-4499-AAEB-BB56D5813447}" srcOrd="0" destOrd="1" presId="urn:microsoft.com/office/officeart/2005/8/layout/hList1"/>
    <dgm:cxn modelId="{7E4118E9-BD5D-410B-9227-E3C45C109D36}" type="presOf" srcId="{5D516CD8-3322-49C1-9A04-C954E04824AE}" destId="{9EAE682E-68F0-4E9C-A129-6D97935CE382}" srcOrd="0" destOrd="0" presId="urn:microsoft.com/office/officeart/2005/8/layout/hList1"/>
    <dgm:cxn modelId="{D4F8A9F5-3A84-47D7-9AC7-8E3DC4F8A249}" srcId="{D399AD63-0E34-4F68-BA6A-5E2C4D88F24A}" destId="{7C2047C8-DD57-4FA0-9551-E2B465A7C25C}" srcOrd="0" destOrd="0" parTransId="{094EDE27-2D6A-461A-B06B-002C08C2C272}" sibTransId="{D5702648-F53C-4403-9B51-E0D110BC7BD7}"/>
    <dgm:cxn modelId="{5B16B263-5BFE-4645-B700-FF5672FD1749}" type="presOf" srcId="{47BE4F58-10EA-4419-9877-E8D4A4EC37E8}" destId="{B239C2B8-9C61-4D2E-8459-B25ABFDEB90C}" srcOrd="0" destOrd="0" presId="urn:microsoft.com/office/officeart/2005/8/layout/hList1"/>
    <dgm:cxn modelId="{263C5A72-B7BC-4121-A247-8AAFC3B4CC8A}" srcId="{36DC64AD-225A-4BFC-8CEC-B7C3BC2780AE}" destId="{47BE4F58-10EA-4419-9877-E8D4A4EC37E8}" srcOrd="0" destOrd="0" parTransId="{4E388B63-398F-4105-95B8-6B14D0573780}" sibTransId="{AE99E852-B4B4-45D3-881C-C7E56D4FBF38}"/>
    <dgm:cxn modelId="{AA409C39-69F4-465F-9A12-98D6FD253E77}" type="presOf" srcId="{D399AD63-0E34-4F68-BA6A-5E2C4D88F24A}" destId="{9B3152D6-443A-4D07-A051-A21EEEB1E5EA}" srcOrd="0" destOrd="0" presId="urn:microsoft.com/office/officeart/2005/8/layout/hList1"/>
    <dgm:cxn modelId="{04C754DA-2373-4793-956D-61D126F24760}" srcId="{04C235CE-AD6E-4537-B2DF-AB2853BF3097}" destId="{B9163585-95D7-4201-B703-BCFDF825E8D4}" srcOrd="0" destOrd="0" parTransId="{5CFE3D74-D01D-4431-89F1-6B96CCB47103}" sibTransId="{DC423DDC-C674-4644-A564-A5119C746403}"/>
    <dgm:cxn modelId="{A98FCCA1-1D8E-448C-B3D2-4B751FADC261}" srcId="{5D516CD8-3322-49C1-9A04-C954E04824AE}" destId="{7D0396DA-E192-423A-A172-6AC54BE4BDF7}" srcOrd="0" destOrd="0" parTransId="{21A12416-79CC-4A28-9808-40F237EBCB2F}" sibTransId="{880D2A0F-D3B1-4482-894F-DF754EABFDB4}"/>
    <dgm:cxn modelId="{52F0791B-73BA-4501-A0EB-D1961CB9D729}" type="presOf" srcId="{C1E9DBDA-E231-43DD-8C52-C7D50FEF6275}" destId="{B6403E74-56BB-4CFB-8543-39C72D8017B8}" srcOrd="0" destOrd="0" presId="urn:microsoft.com/office/officeart/2005/8/layout/hList1"/>
    <dgm:cxn modelId="{B703E429-83DC-417C-95B9-16AB683BE829}" srcId="{04C235CE-AD6E-4537-B2DF-AB2853BF3097}" destId="{36DC64AD-225A-4BFC-8CEC-B7C3BC2780AE}" srcOrd="4" destOrd="0" parTransId="{C94CFA9B-50DB-498D-97E2-FD723F1608F5}" sibTransId="{AA411057-A1B2-4D31-AF92-005F6595B29A}"/>
    <dgm:cxn modelId="{D9B70446-25FC-4470-A866-38761C962086}" type="presOf" srcId="{F10F0486-0B1C-439E-90FC-02DB7FC15855}" destId="{8468EA59-9050-4499-AAEB-BB56D5813447}" srcOrd="0" destOrd="0" presId="urn:microsoft.com/office/officeart/2005/8/layout/hList1"/>
    <dgm:cxn modelId="{7A1D45AB-C2EF-4EC2-B573-6B793764898A}" srcId="{D399AD63-0E34-4F68-BA6A-5E2C4D88F24A}" destId="{D8AA3982-1E38-42B6-BFF4-F660CBCD7418}" srcOrd="3" destOrd="0" parTransId="{94E08A63-D02F-4A83-B3F8-FAD449A4D658}" sibTransId="{DD2D271E-1A62-4B5E-A371-A87C7F3E93BD}"/>
    <dgm:cxn modelId="{89A60A4F-91C9-4552-ADEA-66AD39BCD0AB}" type="presOf" srcId="{FE7D20C7-8DB0-466A-93FB-F4A40379CCBA}" destId="{BD43A0E0-0557-4C43-9683-EFCCB7EF537B}" srcOrd="0" destOrd="2" presId="urn:microsoft.com/office/officeart/2005/8/layout/hList1"/>
    <dgm:cxn modelId="{CB72D979-CC7C-4E34-9FAF-49E07F3AEABC}" srcId="{04C235CE-AD6E-4537-B2DF-AB2853BF3097}" destId="{5D516CD8-3322-49C1-9A04-C954E04824AE}" srcOrd="1" destOrd="0" parTransId="{73194BCD-C192-4709-875B-A91171F53447}" sibTransId="{583F119D-08BA-4465-8549-7F6095BCDFCF}"/>
    <dgm:cxn modelId="{A96A1C2A-C20F-41BD-A424-319D4AF07697}" srcId="{B9163585-95D7-4201-B703-BCFDF825E8D4}" destId="{F10F0486-0B1C-439E-90FC-02DB7FC15855}" srcOrd="0" destOrd="0" parTransId="{7E9AF6C0-31CB-4945-9308-A35769755F64}" sibTransId="{35519CD7-099B-4395-89CC-8299464AFCE9}"/>
    <dgm:cxn modelId="{36296896-0F4F-4736-9C8D-2B052FFDB7AD}" type="presOf" srcId="{E4F25FE4-1834-4438-B7C5-F59B66228B59}" destId="{C0FCA828-FD98-4779-AFEF-C1D1B0DB8146}" srcOrd="0" destOrd="1" presId="urn:microsoft.com/office/officeart/2005/8/layout/hList1"/>
    <dgm:cxn modelId="{32A55DAE-DCC4-47B5-936C-5EDEFB2D1269}" type="presOf" srcId="{A94F77C4-562C-461E-8A3F-667228775DF8}" destId="{8468EA59-9050-4499-AAEB-BB56D5813447}" srcOrd="0" destOrd="2" presId="urn:microsoft.com/office/officeart/2005/8/layout/hList1"/>
    <dgm:cxn modelId="{58A97CB2-93F6-4068-A62F-E7A46CDB1200}" type="presOf" srcId="{36DC64AD-225A-4BFC-8CEC-B7C3BC2780AE}" destId="{9C65EBFC-BD67-4548-A399-4879EBE7EE3B}" srcOrd="0" destOrd="0" presId="urn:microsoft.com/office/officeart/2005/8/layout/hList1"/>
    <dgm:cxn modelId="{F225C8C6-C62A-44D8-9A18-1F8E246AD3D9}" srcId="{04C235CE-AD6E-4537-B2DF-AB2853BF3097}" destId="{D399AD63-0E34-4F68-BA6A-5E2C4D88F24A}" srcOrd="3" destOrd="0" parTransId="{6D798C46-0CF1-419A-854E-51DDC424EFB7}" sibTransId="{955F1AEA-4277-488E-971A-EE45B7902A4E}"/>
    <dgm:cxn modelId="{7C6558F8-231C-4940-AA76-0AFF7442753F}" srcId="{D399AD63-0E34-4F68-BA6A-5E2C4D88F24A}" destId="{E4F25FE4-1834-4438-B7C5-F59B66228B59}" srcOrd="1" destOrd="0" parTransId="{AAB3B240-B067-45E8-86C2-2B151D6DD4FA}" sibTransId="{78C72D82-3972-4C59-A053-539874662D9F}"/>
    <dgm:cxn modelId="{CED4C78D-D88A-4895-A499-B83B42BD4ED4}" srcId="{8F198C2B-C7E6-436F-83F0-CBFD10F63184}" destId="{C1E9DBDA-E231-43DD-8C52-C7D50FEF6275}" srcOrd="0" destOrd="0" parTransId="{1FBDA92F-FD2D-412C-A0E8-301351D66BCD}" sibTransId="{DF0CA64D-B8EE-4EAA-8B2B-5F97D129921C}"/>
    <dgm:cxn modelId="{0BA8E77E-412D-4AE8-B4BA-384A2817B023}" type="presOf" srcId="{04C235CE-AD6E-4537-B2DF-AB2853BF3097}" destId="{FDE9ACE8-A2E4-46CB-B58B-F4C32AF54F38}" srcOrd="0" destOrd="0" presId="urn:microsoft.com/office/officeart/2005/8/layout/hList1"/>
    <dgm:cxn modelId="{7F2BD4EA-B5AF-42FA-A747-D09DC0C64CAE}" srcId="{8F198C2B-C7E6-436F-83F0-CBFD10F63184}" destId="{6AC89D62-5B43-42A3-B013-FADB2F374648}" srcOrd="1" destOrd="0" parTransId="{6A0C6F12-A277-4080-842D-210A646A00FA}" sibTransId="{45566000-8B85-4436-99B6-FBE4AAD11873}"/>
    <dgm:cxn modelId="{0152D911-20DA-4483-A568-C0C1845E14F6}" srcId="{5D516CD8-3322-49C1-9A04-C954E04824AE}" destId="{FE7D20C7-8DB0-466A-93FB-F4A40379CCBA}" srcOrd="2" destOrd="0" parTransId="{179805CE-D0D0-4D15-91E3-C8696B7A0DBF}" sibTransId="{60F4D58B-1C38-44A4-96A2-BBDC7C8153B5}"/>
    <dgm:cxn modelId="{9F07B985-ADEC-43EA-BD78-2E7FD626CC93}" srcId="{B9163585-95D7-4201-B703-BCFDF825E8D4}" destId="{B0967815-3EF2-4805-B3A1-4711EF2F7BF8}" srcOrd="1" destOrd="0" parTransId="{871F97C6-30CE-472A-A38F-75AA12306F88}" sibTransId="{E36765E4-20B1-4375-B2A2-4DA860F74167}"/>
    <dgm:cxn modelId="{F9486B65-8C57-4F50-A7C4-C3B16345F9C7}" type="presParOf" srcId="{FDE9ACE8-A2E4-46CB-B58B-F4C32AF54F38}" destId="{DFE551F0-BA88-4579-8AF4-EF82FD59AD35}" srcOrd="0" destOrd="0" presId="urn:microsoft.com/office/officeart/2005/8/layout/hList1"/>
    <dgm:cxn modelId="{218C43A7-AA04-4788-8D44-6C968793DD06}" type="presParOf" srcId="{DFE551F0-BA88-4579-8AF4-EF82FD59AD35}" destId="{5AA4E375-F4F3-431A-A1D9-06CA0BED409F}" srcOrd="0" destOrd="0" presId="urn:microsoft.com/office/officeart/2005/8/layout/hList1"/>
    <dgm:cxn modelId="{2FB8FD7F-972F-4A22-B02B-B5C9BF10F80F}" type="presParOf" srcId="{DFE551F0-BA88-4579-8AF4-EF82FD59AD35}" destId="{8468EA59-9050-4499-AAEB-BB56D5813447}" srcOrd="1" destOrd="0" presId="urn:microsoft.com/office/officeart/2005/8/layout/hList1"/>
    <dgm:cxn modelId="{A2F199EB-D53D-47D7-8CBF-18EE656171A1}" type="presParOf" srcId="{FDE9ACE8-A2E4-46CB-B58B-F4C32AF54F38}" destId="{6796D1D2-C367-476F-8E08-5CCD9D4121ED}" srcOrd="1" destOrd="0" presId="urn:microsoft.com/office/officeart/2005/8/layout/hList1"/>
    <dgm:cxn modelId="{C163D541-CF29-4E69-8611-EAE88BE1D7ED}" type="presParOf" srcId="{FDE9ACE8-A2E4-46CB-B58B-F4C32AF54F38}" destId="{EF92DFEC-552E-4A21-BCC7-F86FD3A60EAC}" srcOrd="2" destOrd="0" presId="urn:microsoft.com/office/officeart/2005/8/layout/hList1"/>
    <dgm:cxn modelId="{438BD5B6-02AB-491A-8645-81256305E5B7}" type="presParOf" srcId="{EF92DFEC-552E-4A21-BCC7-F86FD3A60EAC}" destId="{9EAE682E-68F0-4E9C-A129-6D97935CE382}" srcOrd="0" destOrd="0" presId="urn:microsoft.com/office/officeart/2005/8/layout/hList1"/>
    <dgm:cxn modelId="{66FF6D4D-A81A-4E45-95D2-E25A8A02AD55}" type="presParOf" srcId="{EF92DFEC-552E-4A21-BCC7-F86FD3A60EAC}" destId="{BD43A0E0-0557-4C43-9683-EFCCB7EF537B}" srcOrd="1" destOrd="0" presId="urn:microsoft.com/office/officeart/2005/8/layout/hList1"/>
    <dgm:cxn modelId="{D0D7C452-4696-43E1-89DC-EC1E726AF514}" type="presParOf" srcId="{FDE9ACE8-A2E4-46CB-B58B-F4C32AF54F38}" destId="{A90E2FF5-1EA5-41AA-9C14-50AABB2E4BD3}" srcOrd="3" destOrd="0" presId="urn:microsoft.com/office/officeart/2005/8/layout/hList1"/>
    <dgm:cxn modelId="{BC883C23-861E-4923-A6ED-77C492D99A90}" type="presParOf" srcId="{FDE9ACE8-A2E4-46CB-B58B-F4C32AF54F38}" destId="{379FD481-8DCC-4B85-A0E1-40DB3B6F718C}" srcOrd="4" destOrd="0" presId="urn:microsoft.com/office/officeart/2005/8/layout/hList1"/>
    <dgm:cxn modelId="{62413339-206E-4DB5-BFDE-D640DFF84C4A}" type="presParOf" srcId="{379FD481-8DCC-4B85-A0E1-40DB3B6F718C}" destId="{8470AECA-6408-4AB9-B5CB-1CAB22659994}" srcOrd="0" destOrd="0" presId="urn:microsoft.com/office/officeart/2005/8/layout/hList1"/>
    <dgm:cxn modelId="{E58DD606-8E2D-43FE-BFC2-6B622491494C}" type="presParOf" srcId="{379FD481-8DCC-4B85-A0E1-40DB3B6F718C}" destId="{B6403E74-56BB-4CFB-8543-39C72D8017B8}" srcOrd="1" destOrd="0" presId="urn:microsoft.com/office/officeart/2005/8/layout/hList1"/>
    <dgm:cxn modelId="{C5662F77-FDA8-47F2-A577-E8574CFCBA82}" type="presParOf" srcId="{FDE9ACE8-A2E4-46CB-B58B-F4C32AF54F38}" destId="{C3E40E54-6DCD-44D5-B13F-0224154E94BA}" srcOrd="5" destOrd="0" presId="urn:microsoft.com/office/officeart/2005/8/layout/hList1"/>
    <dgm:cxn modelId="{0AE48C50-E30A-44A0-85D2-E5853F78EA86}" type="presParOf" srcId="{FDE9ACE8-A2E4-46CB-B58B-F4C32AF54F38}" destId="{B1B8CAF4-D499-4AE8-9592-8A3F279CD00A}" srcOrd="6" destOrd="0" presId="urn:microsoft.com/office/officeart/2005/8/layout/hList1"/>
    <dgm:cxn modelId="{E01E2A07-5D25-40F3-A0BC-F1148052F807}" type="presParOf" srcId="{B1B8CAF4-D499-4AE8-9592-8A3F279CD00A}" destId="{9B3152D6-443A-4D07-A051-A21EEEB1E5EA}" srcOrd="0" destOrd="0" presId="urn:microsoft.com/office/officeart/2005/8/layout/hList1"/>
    <dgm:cxn modelId="{758191B3-90DB-4EC9-9FEE-B0D3B21ADF35}" type="presParOf" srcId="{B1B8CAF4-D499-4AE8-9592-8A3F279CD00A}" destId="{C0FCA828-FD98-4779-AFEF-C1D1B0DB8146}" srcOrd="1" destOrd="0" presId="urn:microsoft.com/office/officeart/2005/8/layout/hList1"/>
    <dgm:cxn modelId="{44590603-2A00-4825-92FE-DD2577C95C94}" type="presParOf" srcId="{FDE9ACE8-A2E4-46CB-B58B-F4C32AF54F38}" destId="{C532F038-6BEE-40CD-8713-60836CA91236}" srcOrd="7" destOrd="0" presId="urn:microsoft.com/office/officeart/2005/8/layout/hList1"/>
    <dgm:cxn modelId="{7C8E31AC-8168-493F-B81C-197002174550}" type="presParOf" srcId="{FDE9ACE8-A2E4-46CB-B58B-F4C32AF54F38}" destId="{978A0DDF-8A23-48C8-A90B-80E511E54C2E}" srcOrd="8" destOrd="0" presId="urn:microsoft.com/office/officeart/2005/8/layout/hList1"/>
    <dgm:cxn modelId="{C64F9A2F-ABC4-44EC-B707-4083822628F0}" type="presParOf" srcId="{978A0DDF-8A23-48C8-A90B-80E511E54C2E}" destId="{9C65EBFC-BD67-4548-A399-4879EBE7EE3B}" srcOrd="0" destOrd="0" presId="urn:microsoft.com/office/officeart/2005/8/layout/hList1"/>
    <dgm:cxn modelId="{F6CC3085-D9BA-4197-9759-A8D8857017D9}" type="presParOf" srcId="{978A0DDF-8A23-48C8-A90B-80E511E54C2E}" destId="{B239C2B8-9C61-4D2E-8459-B25ABFDEB90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0DE87C-381E-4877-BF4F-B3685DC692AB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0E7AFF4-D219-4927-883B-913FEA634FD7}">
      <dgm:prSet phldrT="[Text]"/>
      <dgm:spPr/>
      <dgm:t>
        <a:bodyPr/>
        <a:lstStyle/>
        <a:p>
          <a:r>
            <a:rPr lang="en-US" dirty="0" smtClean="0"/>
            <a:t>Preparation </a:t>
          </a:r>
          <a:endParaRPr lang="en-US" dirty="0"/>
        </a:p>
      </dgm:t>
    </dgm:pt>
    <dgm:pt modelId="{AE5CD0AE-A52D-4230-B193-5F1DEBAEAD3E}" type="parTrans" cxnId="{E2E914F3-20FE-40BF-B84C-BE52A2DF1D20}">
      <dgm:prSet/>
      <dgm:spPr/>
      <dgm:t>
        <a:bodyPr/>
        <a:lstStyle/>
        <a:p>
          <a:endParaRPr lang="en-US"/>
        </a:p>
      </dgm:t>
    </dgm:pt>
    <dgm:pt modelId="{94D30B51-D0C7-4584-B79C-7FE2667BD4F5}" type="sibTrans" cxnId="{E2E914F3-20FE-40BF-B84C-BE52A2DF1D20}">
      <dgm:prSet/>
      <dgm:spPr/>
      <dgm:t>
        <a:bodyPr/>
        <a:lstStyle/>
        <a:p>
          <a:endParaRPr lang="en-US"/>
        </a:p>
      </dgm:t>
    </dgm:pt>
    <dgm:pt modelId="{EB295C20-82F6-41BF-8316-504E91536741}">
      <dgm:prSet phldrT="[Text]"/>
      <dgm:spPr/>
      <dgm:t>
        <a:bodyPr/>
        <a:lstStyle/>
        <a:p>
          <a:r>
            <a:rPr lang="en-US" dirty="0" smtClean="0"/>
            <a:t>Commence</a:t>
          </a:r>
          <a:endParaRPr lang="en-US" dirty="0"/>
        </a:p>
      </dgm:t>
    </dgm:pt>
    <dgm:pt modelId="{F03CBD99-0C36-4D70-B800-16BD784329AA}" type="parTrans" cxnId="{2D4C367B-6707-4EFC-ACF6-F39B762EEA54}">
      <dgm:prSet/>
      <dgm:spPr/>
      <dgm:t>
        <a:bodyPr/>
        <a:lstStyle/>
        <a:p>
          <a:endParaRPr lang="en-US"/>
        </a:p>
      </dgm:t>
    </dgm:pt>
    <dgm:pt modelId="{A7AF84A4-A13C-4A7B-9038-D4C58AAC8303}" type="sibTrans" cxnId="{2D4C367B-6707-4EFC-ACF6-F39B762EEA54}">
      <dgm:prSet/>
      <dgm:spPr/>
      <dgm:t>
        <a:bodyPr/>
        <a:lstStyle/>
        <a:p>
          <a:endParaRPr lang="en-US"/>
        </a:p>
      </dgm:t>
    </dgm:pt>
    <dgm:pt modelId="{7CDDD19C-7640-4C5F-ABDC-4F23157A4493}">
      <dgm:prSet phldrT="[Text]"/>
      <dgm:spPr/>
      <dgm:t>
        <a:bodyPr/>
        <a:lstStyle/>
        <a:p>
          <a:r>
            <a:rPr lang="en-US" dirty="0" smtClean="0"/>
            <a:t>Finalization</a:t>
          </a:r>
          <a:endParaRPr lang="en-US" dirty="0"/>
        </a:p>
      </dgm:t>
    </dgm:pt>
    <dgm:pt modelId="{E59C1E3F-23C2-4991-83CD-1BC4C3F81C0A}" type="parTrans" cxnId="{F53434A6-94AD-4CBA-94DF-33CC711316F3}">
      <dgm:prSet/>
      <dgm:spPr/>
      <dgm:t>
        <a:bodyPr/>
        <a:lstStyle/>
        <a:p>
          <a:endParaRPr lang="en-US"/>
        </a:p>
      </dgm:t>
    </dgm:pt>
    <dgm:pt modelId="{A2CCAEB8-2214-454B-BB45-1C428D91AF54}" type="sibTrans" cxnId="{F53434A6-94AD-4CBA-94DF-33CC711316F3}">
      <dgm:prSet/>
      <dgm:spPr/>
      <dgm:t>
        <a:bodyPr/>
        <a:lstStyle/>
        <a:p>
          <a:endParaRPr lang="en-US"/>
        </a:p>
      </dgm:t>
    </dgm:pt>
    <dgm:pt modelId="{4EAA9BB9-A6EE-49E7-A77A-AC72BAE6068A}">
      <dgm:prSet phldrT="[Text]"/>
      <dgm:spPr/>
      <dgm:t>
        <a:bodyPr/>
        <a:lstStyle/>
        <a:p>
          <a:r>
            <a:rPr lang="en-US" dirty="0" smtClean="0"/>
            <a:t>Follow up</a:t>
          </a:r>
          <a:endParaRPr lang="en-US" dirty="0"/>
        </a:p>
      </dgm:t>
    </dgm:pt>
    <dgm:pt modelId="{2369E3A8-C525-4AB3-842F-1592744C21A4}" type="parTrans" cxnId="{F6B425FA-E152-4D57-9518-8454BE7C3B33}">
      <dgm:prSet/>
      <dgm:spPr/>
      <dgm:t>
        <a:bodyPr/>
        <a:lstStyle/>
        <a:p>
          <a:endParaRPr lang="en-US"/>
        </a:p>
      </dgm:t>
    </dgm:pt>
    <dgm:pt modelId="{440F9ED0-9F58-4FF8-8E83-344471B970E7}" type="sibTrans" cxnId="{F6B425FA-E152-4D57-9518-8454BE7C3B33}">
      <dgm:prSet/>
      <dgm:spPr/>
      <dgm:t>
        <a:bodyPr/>
        <a:lstStyle/>
        <a:p>
          <a:endParaRPr lang="en-US"/>
        </a:p>
      </dgm:t>
    </dgm:pt>
    <dgm:pt modelId="{B74CD34A-FC97-4146-8250-E3C3AC1AAE0D}" type="pres">
      <dgm:prSet presAssocID="{960DE87C-381E-4877-BF4F-B3685DC692AB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en-US"/>
        </a:p>
      </dgm:t>
    </dgm:pt>
    <dgm:pt modelId="{3EC99BB9-F864-42B3-8821-6ECD03EFE836}" type="pres">
      <dgm:prSet presAssocID="{960DE87C-381E-4877-BF4F-B3685DC692AB}" presName="arrowNode" presStyleLbl="node1" presStyleIdx="0" presStyleCnt="1" custAng="2101119" custScaleX="133333" custLinFactNeighborX="8427" custLinFactNeighborY="-503"/>
      <dgm:spPr/>
    </dgm:pt>
    <dgm:pt modelId="{2B1E5EFE-30F2-4884-9EB1-5836662B5F91}" type="pres">
      <dgm:prSet presAssocID="{A0E7AFF4-D219-4927-883B-913FEA634FD7}" presName="txNode1" presStyleLbl="revTx" presStyleIdx="0" presStyleCnt="4" custLinFactNeighborX="-27842" custLinFactNeighborY="-954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2C805-6D8D-4C0E-B3EA-E8CEBBD49161}" type="pres">
      <dgm:prSet presAssocID="{EB295C20-82F6-41BF-8316-504E91536741}" presName="txNode2" presStyleLbl="revTx" presStyleIdx="1" presStyleCnt="4" custLinFactNeighborX="-82115" custLinFactNeighborY="19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E1C7E-8445-4149-99BA-AAED525D2489}" type="pres">
      <dgm:prSet presAssocID="{A7AF84A4-A13C-4A7B-9038-D4C58AAC8303}" presName="dotNode2" presStyleCnt="0"/>
      <dgm:spPr/>
    </dgm:pt>
    <dgm:pt modelId="{EE7D289D-B0EB-4130-8DAF-F27542F5E994}" type="pres">
      <dgm:prSet presAssocID="{A7AF84A4-A13C-4A7B-9038-D4C58AAC8303}" presName="dotRepeatNode" presStyleLbl="fgShp" presStyleIdx="0" presStyleCnt="2"/>
      <dgm:spPr/>
      <dgm:t>
        <a:bodyPr/>
        <a:lstStyle/>
        <a:p>
          <a:endParaRPr lang="en-US"/>
        </a:p>
      </dgm:t>
    </dgm:pt>
    <dgm:pt modelId="{D629D230-A3F5-4E50-9BD0-A93BD0A92902}" type="pres">
      <dgm:prSet presAssocID="{7CDDD19C-7640-4C5F-ABDC-4F23157A4493}" presName="txNode3" presStyleLbl="revTx" presStyleIdx="2" presStyleCnt="4" custLinFactY="16988" custLinFactNeighborX="15959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0F906-4FB4-4A1F-B4CA-25F6A11F7BAC}" type="pres">
      <dgm:prSet presAssocID="{A2CCAEB8-2214-454B-BB45-1C428D91AF54}" presName="dotNode3" presStyleCnt="0"/>
      <dgm:spPr/>
    </dgm:pt>
    <dgm:pt modelId="{67A62778-E99C-44D6-8B4D-DBFF7A02740F}" type="pres">
      <dgm:prSet presAssocID="{A2CCAEB8-2214-454B-BB45-1C428D91AF54}" presName="dotRepeatNode" presStyleLbl="fgShp" presStyleIdx="1" presStyleCnt="2"/>
      <dgm:spPr/>
      <dgm:t>
        <a:bodyPr/>
        <a:lstStyle/>
        <a:p>
          <a:endParaRPr lang="en-US"/>
        </a:p>
      </dgm:t>
    </dgm:pt>
    <dgm:pt modelId="{21F84A39-24A3-44AA-9346-22451A128EB7}" type="pres">
      <dgm:prSet presAssocID="{4EAA9BB9-A6EE-49E7-A77A-AC72BAE6068A}" presName="txNode4" presStyleLbl="revTx" presStyleIdx="3" presStyleCnt="4" custLinFactY="17173" custLinFactNeighborX="-69607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B425FA-E152-4D57-9518-8454BE7C3B33}" srcId="{960DE87C-381E-4877-BF4F-B3685DC692AB}" destId="{4EAA9BB9-A6EE-49E7-A77A-AC72BAE6068A}" srcOrd="3" destOrd="0" parTransId="{2369E3A8-C525-4AB3-842F-1592744C21A4}" sibTransId="{440F9ED0-9F58-4FF8-8E83-344471B970E7}"/>
    <dgm:cxn modelId="{75F47DC8-F804-4A35-9262-4DBEFEC4D608}" type="presOf" srcId="{A2CCAEB8-2214-454B-BB45-1C428D91AF54}" destId="{67A62778-E99C-44D6-8B4D-DBFF7A02740F}" srcOrd="0" destOrd="0" presId="urn:microsoft.com/office/officeart/2009/3/layout/DescendingProcess"/>
    <dgm:cxn modelId="{BAD7D0FB-AC4F-4900-A46E-E84AB5C18B5D}" type="presOf" srcId="{EB295C20-82F6-41BF-8316-504E91536741}" destId="{75F2C805-6D8D-4C0E-B3EA-E8CEBBD49161}" srcOrd="0" destOrd="0" presId="urn:microsoft.com/office/officeart/2009/3/layout/DescendingProcess"/>
    <dgm:cxn modelId="{2D4C367B-6707-4EFC-ACF6-F39B762EEA54}" srcId="{960DE87C-381E-4877-BF4F-B3685DC692AB}" destId="{EB295C20-82F6-41BF-8316-504E91536741}" srcOrd="1" destOrd="0" parTransId="{F03CBD99-0C36-4D70-B800-16BD784329AA}" sibTransId="{A7AF84A4-A13C-4A7B-9038-D4C58AAC8303}"/>
    <dgm:cxn modelId="{B6F5CE9A-2D55-44D3-AE2E-99FC42EADF85}" type="presOf" srcId="{7CDDD19C-7640-4C5F-ABDC-4F23157A4493}" destId="{D629D230-A3F5-4E50-9BD0-A93BD0A92902}" srcOrd="0" destOrd="0" presId="urn:microsoft.com/office/officeart/2009/3/layout/DescendingProcess"/>
    <dgm:cxn modelId="{F53434A6-94AD-4CBA-94DF-33CC711316F3}" srcId="{960DE87C-381E-4877-BF4F-B3685DC692AB}" destId="{7CDDD19C-7640-4C5F-ABDC-4F23157A4493}" srcOrd="2" destOrd="0" parTransId="{E59C1E3F-23C2-4991-83CD-1BC4C3F81C0A}" sibTransId="{A2CCAEB8-2214-454B-BB45-1C428D91AF54}"/>
    <dgm:cxn modelId="{AAEF1F31-6E30-4453-A959-3B596A09425F}" type="presOf" srcId="{960DE87C-381E-4877-BF4F-B3685DC692AB}" destId="{B74CD34A-FC97-4146-8250-E3C3AC1AAE0D}" srcOrd="0" destOrd="0" presId="urn:microsoft.com/office/officeart/2009/3/layout/DescendingProcess"/>
    <dgm:cxn modelId="{E2E914F3-20FE-40BF-B84C-BE52A2DF1D20}" srcId="{960DE87C-381E-4877-BF4F-B3685DC692AB}" destId="{A0E7AFF4-D219-4927-883B-913FEA634FD7}" srcOrd="0" destOrd="0" parTransId="{AE5CD0AE-A52D-4230-B193-5F1DEBAEAD3E}" sibTransId="{94D30B51-D0C7-4584-B79C-7FE2667BD4F5}"/>
    <dgm:cxn modelId="{87227BBE-DD51-4300-8D87-88FD29BB5B50}" type="presOf" srcId="{A7AF84A4-A13C-4A7B-9038-D4C58AAC8303}" destId="{EE7D289D-B0EB-4130-8DAF-F27542F5E994}" srcOrd="0" destOrd="0" presId="urn:microsoft.com/office/officeart/2009/3/layout/DescendingProcess"/>
    <dgm:cxn modelId="{EBD36598-03AE-42CF-A076-F7E1987763D5}" type="presOf" srcId="{4EAA9BB9-A6EE-49E7-A77A-AC72BAE6068A}" destId="{21F84A39-24A3-44AA-9346-22451A128EB7}" srcOrd="0" destOrd="0" presId="urn:microsoft.com/office/officeart/2009/3/layout/DescendingProcess"/>
    <dgm:cxn modelId="{DBF47A10-5AAD-43D4-B300-1876E6F4A0FC}" type="presOf" srcId="{A0E7AFF4-D219-4927-883B-913FEA634FD7}" destId="{2B1E5EFE-30F2-4884-9EB1-5836662B5F91}" srcOrd="0" destOrd="0" presId="urn:microsoft.com/office/officeart/2009/3/layout/DescendingProcess"/>
    <dgm:cxn modelId="{1E57A5CD-B4FC-4BB7-8564-7BCF204162CA}" type="presParOf" srcId="{B74CD34A-FC97-4146-8250-E3C3AC1AAE0D}" destId="{3EC99BB9-F864-42B3-8821-6ECD03EFE836}" srcOrd="0" destOrd="0" presId="urn:microsoft.com/office/officeart/2009/3/layout/DescendingProcess"/>
    <dgm:cxn modelId="{76753F39-9CDF-49D3-BFF1-39E71B944D20}" type="presParOf" srcId="{B74CD34A-FC97-4146-8250-E3C3AC1AAE0D}" destId="{2B1E5EFE-30F2-4884-9EB1-5836662B5F91}" srcOrd="1" destOrd="0" presId="urn:microsoft.com/office/officeart/2009/3/layout/DescendingProcess"/>
    <dgm:cxn modelId="{D93C502D-29F1-4E43-BBC5-453AD0341AD8}" type="presParOf" srcId="{B74CD34A-FC97-4146-8250-E3C3AC1AAE0D}" destId="{75F2C805-6D8D-4C0E-B3EA-E8CEBBD49161}" srcOrd="2" destOrd="0" presId="urn:microsoft.com/office/officeart/2009/3/layout/DescendingProcess"/>
    <dgm:cxn modelId="{2F4238F5-72BA-4666-8749-E16532865DA5}" type="presParOf" srcId="{B74CD34A-FC97-4146-8250-E3C3AC1AAE0D}" destId="{57FE1C7E-8445-4149-99BA-AAED525D2489}" srcOrd="3" destOrd="0" presId="urn:microsoft.com/office/officeart/2009/3/layout/DescendingProcess"/>
    <dgm:cxn modelId="{8C0BDF6C-3C2D-4F5E-BA92-99951EA4C83F}" type="presParOf" srcId="{57FE1C7E-8445-4149-99BA-AAED525D2489}" destId="{EE7D289D-B0EB-4130-8DAF-F27542F5E994}" srcOrd="0" destOrd="0" presId="urn:microsoft.com/office/officeart/2009/3/layout/DescendingProcess"/>
    <dgm:cxn modelId="{C36888F8-C3E7-46F9-951E-21DE005CAD64}" type="presParOf" srcId="{B74CD34A-FC97-4146-8250-E3C3AC1AAE0D}" destId="{D629D230-A3F5-4E50-9BD0-A93BD0A92902}" srcOrd="4" destOrd="0" presId="urn:microsoft.com/office/officeart/2009/3/layout/DescendingProcess"/>
    <dgm:cxn modelId="{728D1A24-207B-459C-9C6E-A9CB6A73399F}" type="presParOf" srcId="{B74CD34A-FC97-4146-8250-E3C3AC1AAE0D}" destId="{4090F906-4FB4-4A1F-B4CA-25F6A11F7BAC}" srcOrd="5" destOrd="0" presId="urn:microsoft.com/office/officeart/2009/3/layout/DescendingProcess"/>
    <dgm:cxn modelId="{CD237972-34DC-466A-85B6-10C4D21B09F4}" type="presParOf" srcId="{4090F906-4FB4-4A1F-B4CA-25F6A11F7BAC}" destId="{67A62778-E99C-44D6-8B4D-DBFF7A02740F}" srcOrd="0" destOrd="0" presId="urn:microsoft.com/office/officeart/2009/3/layout/DescendingProcess"/>
    <dgm:cxn modelId="{95012CD6-397C-476A-A95E-A5C3D2E8EABE}" type="presParOf" srcId="{B74CD34A-FC97-4146-8250-E3C3AC1AAE0D}" destId="{21F84A39-24A3-44AA-9346-22451A128EB7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4C235CE-AD6E-4537-B2DF-AB2853BF3097}" type="doc">
      <dgm:prSet loTypeId="urn:microsoft.com/office/officeart/2005/8/layout/hList1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9163585-95D7-4201-B703-BCFDF825E8D4}">
      <dgm:prSet phldrT="[Text]" custT="1"/>
      <dgm:spPr/>
      <dgm:t>
        <a:bodyPr/>
        <a:lstStyle/>
        <a:p>
          <a:r>
            <a:rPr lang="en-US" sz="1400" b="1" dirty="0" smtClean="0"/>
            <a:t>Auditors Report (AR)</a:t>
          </a:r>
          <a:endParaRPr lang="en-US" sz="1400" b="1" dirty="0"/>
        </a:p>
      </dgm:t>
    </dgm:pt>
    <dgm:pt modelId="{5CFE3D74-D01D-4431-89F1-6B96CCB47103}" type="parTrans" cxnId="{04C754DA-2373-4793-956D-61D126F24760}">
      <dgm:prSet/>
      <dgm:spPr/>
      <dgm:t>
        <a:bodyPr/>
        <a:lstStyle/>
        <a:p>
          <a:endParaRPr lang="en-US" sz="1400"/>
        </a:p>
      </dgm:t>
    </dgm:pt>
    <dgm:pt modelId="{DC423DDC-C674-4644-A564-A5119C746403}" type="sibTrans" cxnId="{04C754DA-2373-4793-956D-61D126F24760}">
      <dgm:prSet/>
      <dgm:spPr/>
      <dgm:t>
        <a:bodyPr/>
        <a:lstStyle/>
        <a:p>
          <a:endParaRPr lang="en-US" sz="1400"/>
        </a:p>
      </dgm:t>
    </dgm:pt>
    <dgm:pt modelId="{F10F0486-0B1C-439E-90FC-02DB7FC15855}">
      <dgm:prSet phldrT="[Text]" custT="1"/>
      <dgm:spPr/>
      <dgm:t>
        <a:bodyPr/>
        <a:lstStyle/>
        <a:p>
          <a:r>
            <a:rPr lang="en-US" sz="1400" b="0" dirty="0" smtClean="0"/>
            <a:t>The auditor clearly stipulate that the audit has been conducted in accordance with </a:t>
          </a:r>
          <a:r>
            <a:rPr lang="en-US" sz="1400" b="1" dirty="0" smtClean="0"/>
            <a:t>ISA 800/805</a:t>
          </a:r>
          <a:endParaRPr lang="en-US" sz="1400" b="1" dirty="0"/>
        </a:p>
      </dgm:t>
    </dgm:pt>
    <dgm:pt modelId="{7E9AF6C0-31CB-4945-9308-A35769755F64}" type="parTrans" cxnId="{A96A1C2A-C20F-41BD-A424-319D4AF07697}">
      <dgm:prSet/>
      <dgm:spPr/>
      <dgm:t>
        <a:bodyPr/>
        <a:lstStyle/>
        <a:p>
          <a:endParaRPr lang="en-US" sz="1400"/>
        </a:p>
      </dgm:t>
    </dgm:pt>
    <dgm:pt modelId="{35519CD7-099B-4395-89CC-8299464AFCE9}" type="sibTrans" cxnId="{A96A1C2A-C20F-41BD-A424-319D4AF07697}">
      <dgm:prSet/>
      <dgm:spPr/>
      <dgm:t>
        <a:bodyPr/>
        <a:lstStyle/>
        <a:p>
          <a:endParaRPr lang="en-US" sz="1400"/>
        </a:p>
      </dgm:t>
    </dgm:pt>
    <dgm:pt modelId="{B0967815-3EF2-4805-B3A1-4711EF2F7BF8}">
      <dgm:prSet custT="1"/>
      <dgm:spPr/>
      <dgm:t>
        <a:bodyPr/>
        <a:lstStyle/>
        <a:p>
          <a:r>
            <a:rPr lang="en-US" sz="1400" b="0" dirty="0" smtClean="0"/>
            <a:t>The AR is signed by the responsible auditor (not just the audit firm) and include the title of the responsible auditor</a:t>
          </a:r>
        </a:p>
      </dgm:t>
    </dgm:pt>
    <dgm:pt modelId="{871F97C6-30CE-472A-A38F-75AA12306F88}" type="parTrans" cxnId="{9F07B985-ADEC-43EA-BD78-2E7FD626CC93}">
      <dgm:prSet/>
      <dgm:spPr/>
      <dgm:t>
        <a:bodyPr/>
        <a:lstStyle/>
        <a:p>
          <a:endParaRPr lang="en-US" sz="1400"/>
        </a:p>
      </dgm:t>
    </dgm:pt>
    <dgm:pt modelId="{E36765E4-20B1-4375-B2A2-4DA860F74167}" type="sibTrans" cxnId="{9F07B985-ADEC-43EA-BD78-2E7FD626CC93}">
      <dgm:prSet/>
      <dgm:spPr/>
      <dgm:t>
        <a:bodyPr/>
        <a:lstStyle/>
        <a:p>
          <a:endParaRPr lang="en-US" sz="1400"/>
        </a:p>
      </dgm:t>
    </dgm:pt>
    <dgm:pt modelId="{A94F77C4-562C-461E-8A3F-667228775DF8}">
      <dgm:prSet custT="1"/>
      <dgm:spPr/>
      <dgm:t>
        <a:bodyPr/>
        <a:lstStyle/>
        <a:p>
          <a:r>
            <a:rPr lang="en-US" sz="1400" b="0" dirty="0" smtClean="0"/>
            <a:t>The auditor’s opinion is clearly stated as qualified or unqualified</a:t>
          </a:r>
        </a:p>
      </dgm:t>
    </dgm:pt>
    <dgm:pt modelId="{62CF3460-0F92-4EA5-B328-198C3B8C9512}" type="parTrans" cxnId="{36A4498F-F58B-43B0-89EB-3A6C9FA469BE}">
      <dgm:prSet/>
      <dgm:spPr/>
      <dgm:t>
        <a:bodyPr/>
        <a:lstStyle/>
        <a:p>
          <a:endParaRPr lang="en-US" sz="1400"/>
        </a:p>
      </dgm:t>
    </dgm:pt>
    <dgm:pt modelId="{26CDC394-98B7-4973-A767-0CD82E064111}" type="sibTrans" cxnId="{36A4498F-F58B-43B0-89EB-3A6C9FA469BE}">
      <dgm:prSet/>
      <dgm:spPr/>
      <dgm:t>
        <a:bodyPr/>
        <a:lstStyle/>
        <a:p>
          <a:endParaRPr lang="en-US" sz="1400"/>
        </a:p>
      </dgm:t>
    </dgm:pt>
    <dgm:pt modelId="{5D516CD8-3322-49C1-9A04-C954E04824AE}">
      <dgm:prSet phldrT="[Text]" custT="1"/>
      <dgm:spPr/>
      <dgm:t>
        <a:bodyPr/>
        <a:lstStyle/>
        <a:p>
          <a:r>
            <a:rPr lang="en-US" sz="1400" b="1" dirty="0" smtClean="0"/>
            <a:t>Management Letter (ML)</a:t>
          </a:r>
          <a:endParaRPr lang="en-US" sz="1400" b="1" dirty="0"/>
        </a:p>
      </dgm:t>
    </dgm:pt>
    <dgm:pt modelId="{73194BCD-C192-4709-875B-A91171F53447}" type="parTrans" cxnId="{CB72D979-CC7C-4E34-9FAF-49E07F3AEABC}">
      <dgm:prSet/>
      <dgm:spPr/>
      <dgm:t>
        <a:bodyPr/>
        <a:lstStyle/>
        <a:p>
          <a:endParaRPr lang="en-US" sz="1400"/>
        </a:p>
      </dgm:t>
    </dgm:pt>
    <dgm:pt modelId="{583F119D-08BA-4465-8549-7F6095BCDFCF}" type="sibTrans" cxnId="{CB72D979-CC7C-4E34-9FAF-49E07F3AEABC}">
      <dgm:prSet/>
      <dgm:spPr/>
      <dgm:t>
        <a:bodyPr/>
        <a:lstStyle/>
        <a:p>
          <a:endParaRPr lang="en-US" sz="1400"/>
        </a:p>
      </dgm:t>
    </dgm:pt>
    <dgm:pt modelId="{7D0396DA-E192-423A-A172-6AC54BE4BDF7}">
      <dgm:prSet phldrT="[Text]" custT="1"/>
      <dgm:spPr/>
      <dgm:t>
        <a:bodyPr/>
        <a:lstStyle/>
        <a:p>
          <a:r>
            <a:rPr lang="en-US" sz="1400" b="0" dirty="0" smtClean="0"/>
            <a:t>There needs to be a signed ML from the auditor. </a:t>
          </a:r>
          <a:endParaRPr lang="en-US" sz="1400" b="0" dirty="0"/>
        </a:p>
      </dgm:t>
    </dgm:pt>
    <dgm:pt modelId="{21A12416-79CC-4A28-9808-40F237EBCB2F}" type="parTrans" cxnId="{A98FCCA1-1D8E-448C-B3D2-4B751FADC261}">
      <dgm:prSet/>
      <dgm:spPr/>
      <dgm:t>
        <a:bodyPr/>
        <a:lstStyle/>
        <a:p>
          <a:endParaRPr lang="en-US" sz="1400"/>
        </a:p>
      </dgm:t>
    </dgm:pt>
    <dgm:pt modelId="{880D2A0F-D3B1-4482-894F-DF754EABFDB4}" type="sibTrans" cxnId="{A98FCCA1-1D8E-448C-B3D2-4B751FADC261}">
      <dgm:prSet/>
      <dgm:spPr/>
      <dgm:t>
        <a:bodyPr/>
        <a:lstStyle/>
        <a:p>
          <a:endParaRPr lang="en-US" sz="1400"/>
        </a:p>
      </dgm:t>
    </dgm:pt>
    <dgm:pt modelId="{929D393E-38EF-4EE7-A5F0-DF37EBD8412A}">
      <dgm:prSet custT="1"/>
      <dgm:spPr/>
      <dgm:t>
        <a:bodyPr/>
        <a:lstStyle/>
        <a:p>
          <a:r>
            <a:rPr lang="en-US" sz="1400" b="0" dirty="0" smtClean="0"/>
            <a:t>The ML is signed by the responsible auditor (not just the audit firm) and include the title of the responsible auditor</a:t>
          </a:r>
        </a:p>
      </dgm:t>
    </dgm:pt>
    <dgm:pt modelId="{EFACD89D-1770-49CC-A743-F4694F4726B9}" type="parTrans" cxnId="{732C10D7-897D-4FAD-9BF2-57625ACEF789}">
      <dgm:prSet/>
      <dgm:spPr/>
      <dgm:t>
        <a:bodyPr/>
        <a:lstStyle/>
        <a:p>
          <a:endParaRPr lang="en-US" sz="1400"/>
        </a:p>
      </dgm:t>
    </dgm:pt>
    <dgm:pt modelId="{4B4BA297-6307-40AB-818A-9B16E325D000}" type="sibTrans" cxnId="{732C10D7-897D-4FAD-9BF2-57625ACEF789}">
      <dgm:prSet/>
      <dgm:spPr/>
      <dgm:t>
        <a:bodyPr/>
        <a:lstStyle/>
        <a:p>
          <a:endParaRPr lang="en-US" sz="1400"/>
        </a:p>
      </dgm:t>
    </dgm:pt>
    <dgm:pt modelId="{FE7D20C7-8DB0-466A-93FB-F4A40379CCBA}">
      <dgm:prSet custT="1"/>
      <dgm:spPr/>
      <dgm:t>
        <a:bodyPr/>
        <a:lstStyle/>
        <a:p>
          <a:r>
            <a:rPr lang="en-US" sz="1400" b="0" dirty="0" smtClean="0"/>
            <a:t>The ML discloses all audit findings and weaknesses identified during the audit process and make recommendations to address the identified findings and weaknesses.</a:t>
          </a:r>
        </a:p>
      </dgm:t>
    </dgm:pt>
    <dgm:pt modelId="{179805CE-D0D0-4D15-91E3-C8696B7A0DBF}" type="parTrans" cxnId="{0152D911-20DA-4483-A568-C0C1845E14F6}">
      <dgm:prSet/>
      <dgm:spPr/>
      <dgm:t>
        <a:bodyPr/>
        <a:lstStyle/>
        <a:p>
          <a:endParaRPr lang="en-US" sz="1400"/>
        </a:p>
      </dgm:t>
    </dgm:pt>
    <dgm:pt modelId="{60F4D58B-1C38-44A4-96A2-BBDC7C8153B5}" type="sibTrans" cxnId="{0152D911-20DA-4483-A568-C0C1845E14F6}">
      <dgm:prSet/>
      <dgm:spPr/>
      <dgm:t>
        <a:bodyPr/>
        <a:lstStyle/>
        <a:p>
          <a:endParaRPr lang="en-US" sz="1400"/>
        </a:p>
      </dgm:t>
    </dgm:pt>
    <dgm:pt modelId="{D399AD63-0E34-4F68-BA6A-5E2C4D88F24A}">
      <dgm:prSet phldrT="[Text]" custT="1"/>
      <dgm:spPr/>
      <dgm:t>
        <a:bodyPr/>
        <a:lstStyle/>
        <a:p>
          <a:r>
            <a:rPr lang="en-US" sz="1400" b="1" dirty="0" smtClean="0"/>
            <a:t>Management Response (MR)</a:t>
          </a:r>
          <a:endParaRPr lang="en-US" sz="1400" b="1" dirty="0"/>
        </a:p>
      </dgm:t>
    </dgm:pt>
    <dgm:pt modelId="{6D798C46-0CF1-419A-854E-51DDC424EFB7}" type="parTrans" cxnId="{F225C8C6-C62A-44D8-9A18-1F8E246AD3D9}">
      <dgm:prSet/>
      <dgm:spPr/>
      <dgm:t>
        <a:bodyPr/>
        <a:lstStyle/>
        <a:p>
          <a:endParaRPr lang="en-US" sz="1400"/>
        </a:p>
      </dgm:t>
    </dgm:pt>
    <dgm:pt modelId="{955F1AEA-4277-488E-971A-EE45B7902A4E}" type="sibTrans" cxnId="{F225C8C6-C62A-44D8-9A18-1F8E246AD3D9}">
      <dgm:prSet/>
      <dgm:spPr/>
      <dgm:t>
        <a:bodyPr/>
        <a:lstStyle/>
        <a:p>
          <a:endParaRPr lang="en-US" sz="1400"/>
        </a:p>
      </dgm:t>
    </dgm:pt>
    <dgm:pt modelId="{7C2047C8-DD57-4FA0-9551-E2B465A7C25C}">
      <dgm:prSet phldrT="[Text]" custT="1"/>
      <dgm:spPr/>
      <dgm:t>
        <a:bodyPr/>
        <a:lstStyle/>
        <a:p>
          <a:r>
            <a:rPr lang="en-US" sz="1400" b="0" dirty="0" smtClean="0"/>
            <a:t>The partner responds to all observations/recommendations from the auditor</a:t>
          </a:r>
          <a:endParaRPr lang="en-US" sz="1400" b="0" dirty="0"/>
        </a:p>
      </dgm:t>
    </dgm:pt>
    <dgm:pt modelId="{094EDE27-2D6A-461A-B06B-002C08C2C272}" type="parTrans" cxnId="{D4F8A9F5-3A84-47D7-9AC7-8E3DC4F8A249}">
      <dgm:prSet/>
      <dgm:spPr/>
      <dgm:t>
        <a:bodyPr/>
        <a:lstStyle/>
        <a:p>
          <a:endParaRPr lang="en-US" sz="1400"/>
        </a:p>
      </dgm:t>
    </dgm:pt>
    <dgm:pt modelId="{D5702648-F53C-4403-9B51-E0D110BC7BD7}" type="sibTrans" cxnId="{D4F8A9F5-3A84-47D7-9AC7-8E3DC4F8A249}">
      <dgm:prSet/>
      <dgm:spPr/>
      <dgm:t>
        <a:bodyPr/>
        <a:lstStyle/>
        <a:p>
          <a:endParaRPr lang="en-US" sz="1400"/>
        </a:p>
      </dgm:t>
    </dgm:pt>
    <dgm:pt modelId="{E4F25FE4-1834-4438-B7C5-F59B66228B59}">
      <dgm:prSet custT="1"/>
      <dgm:spPr/>
      <dgm:t>
        <a:bodyPr/>
        <a:lstStyle/>
        <a:p>
          <a:r>
            <a:rPr lang="en-US" sz="1400" b="0" dirty="0" smtClean="0"/>
            <a:t>There is a clear action plan from partner to address all observations/recommendations</a:t>
          </a:r>
        </a:p>
      </dgm:t>
    </dgm:pt>
    <dgm:pt modelId="{AAB3B240-B067-45E8-86C2-2B151D6DD4FA}" type="parTrans" cxnId="{7C6558F8-231C-4940-AA76-0AFF7442753F}">
      <dgm:prSet/>
      <dgm:spPr/>
      <dgm:t>
        <a:bodyPr/>
        <a:lstStyle/>
        <a:p>
          <a:endParaRPr lang="en-US" sz="1400"/>
        </a:p>
      </dgm:t>
    </dgm:pt>
    <dgm:pt modelId="{78C72D82-3972-4C59-A053-539874662D9F}" type="sibTrans" cxnId="{7C6558F8-231C-4940-AA76-0AFF7442753F}">
      <dgm:prSet/>
      <dgm:spPr/>
      <dgm:t>
        <a:bodyPr/>
        <a:lstStyle/>
        <a:p>
          <a:endParaRPr lang="en-US" sz="1400"/>
        </a:p>
      </dgm:t>
    </dgm:pt>
    <dgm:pt modelId="{3723B5D8-AEC5-40D8-85DF-2A464C328413}">
      <dgm:prSet custT="1"/>
      <dgm:spPr/>
      <dgm:t>
        <a:bodyPr/>
        <a:lstStyle/>
        <a:p>
          <a:r>
            <a:rPr lang="en-US" sz="1400" b="0" dirty="0" smtClean="0"/>
            <a:t>The MR is signed by authorised staff from the partner organisation</a:t>
          </a:r>
        </a:p>
      </dgm:t>
    </dgm:pt>
    <dgm:pt modelId="{98F5E6A6-C68F-4459-8745-F5814AF53C18}" type="parTrans" cxnId="{374B25BC-2EBD-4569-BB78-E877ACD764F2}">
      <dgm:prSet/>
      <dgm:spPr/>
      <dgm:t>
        <a:bodyPr/>
        <a:lstStyle/>
        <a:p>
          <a:endParaRPr lang="en-US" sz="1400"/>
        </a:p>
      </dgm:t>
    </dgm:pt>
    <dgm:pt modelId="{35280470-C453-4EA4-A300-9EDEF586AE6F}" type="sibTrans" cxnId="{374B25BC-2EBD-4569-BB78-E877ACD764F2}">
      <dgm:prSet/>
      <dgm:spPr/>
      <dgm:t>
        <a:bodyPr/>
        <a:lstStyle/>
        <a:p>
          <a:endParaRPr lang="en-US" sz="1400"/>
        </a:p>
      </dgm:t>
    </dgm:pt>
    <dgm:pt modelId="{D8AA3982-1E38-42B6-BFF4-F660CBCD7418}">
      <dgm:prSet custT="1"/>
      <dgm:spPr/>
      <dgm:t>
        <a:bodyPr/>
        <a:lstStyle/>
        <a:p>
          <a:endParaRPr lang="en-US" sz="1400" b="0" dirty="0" smtClean="0"/>
        </a:p>
      </dgm:t>
    </dgm:pt>
    <dgm:pt modelId="{94E08A63-D02F-4A83-B3F8-FAD449A4D658}" type="parTrans" cxnId="{7A1D45AB-C2EF-4EC2-B573-6B793764898A}">
      <dgm:prSet/>
      <dgm:spPr/>
      <dgm:t>
        <a:bodyPr/>
        <a:lstStyle/>
        <a:p>
          <a:endParaRPr lang="en-US" sz="1400"/>
        </a:p>
      </dgm:t>
    </dgm:pt>
    <dgm:pt modelId="{DD2D271E-1A62-4B5E-A371-A87C7F3E93BD}" type="sibTrans" cxnId="{7A1D45AB-C2EF-4EC2-B573-6B793764898A}">
      <dgm:prSet/>
      <dgm:spPr/>
      <dgm:t>
        <a:bodyPr/>
        <a:lstStyle/>
        <a:p>
          <a:endParaRPr lang="en-US" sz="1400"/>
        </a:p>
      </dgm:t>
    </dgm:pt>
    <dgm:pt modelId="{83AF281B-F7CD-403B-A48D-0A9AA29DAE8B}">
      <dgm:prSet phldrT="[Text]" custT="1"/>
      <dgm:spPr/>
      <dgm:t>
        <a:bodyPr/>
        <a:lstStyle/>
        <a:p>
          <a:r>
            <a:rPr lang="en-US" sz="1400" b="1" dirty="0" smtClean="0"/>
            <a:t>Report of Factual Findings (</a:t>
          </a:r>
          <a:r>
            <a:rPr lang="en-US" sz="1400" b="1" dirty="0" err="1" smtClean="0"/>
            <a:t>RoFF</a:t>
          </a:r>
          <a:r>
            <a:rPr lang="en-US" sz="1400" b="1" dirty="0" smtClean="0"/>
            <a:t>/</a:t>
          </a:r>
          <a:r>
            <a:rPr lang="en-US" sz="1400" b="1" dirty="0" err="1" smtClean="0"/>
            <a:t>AuP</a:t>
          </a:r>
          <a:r>
            <a:rPr lang="en-US" sz="1400" b="1" dirty="0" smtClean="0"/>
            <a:t>) </a:t>
          </a:r>
          <a:endParaRPr lang="en-US" sz="1400" b="0" dirty="0" smtClean="0"/>
        </a:p>
      </dgm:t>
    </dgm:pt>
    <dgm:pt modelId="{D6DBBCED-4EF0-4EBA-9EDA-2CBF4B87FC93}" type="parTrans" cxnId="{6A1DD571-2774-47A3-A1DE-668204D38F48}">
      <dgm:prSet/>
      <dgm:spPr/>
      <dgm:t>
        <a:bodyPr/>
        <a:lstStyle/>
        <a:p>
          <a:endParaRPr lang="en-US" sz="1400"/>
        </a:p>
      </dgm:t>
    </dgm:pt>
    <dgm:pt modelId="{649BF2A8-7FFA-49AB-919B-941612E8D843}" type="sibTrans" cxnId="{6A1DD571-2774-47A3-A1DE-668204D38F48}">
      <dgm:prSet/>
      <dgm:spPr/>
      <dgm:t>
        <a:bodyPr/>
        <a:lstStyle/>
        <a:p>
          <a:endParaRPr lang="en-US" sz="1400"/>
        </a:p>
      </dgm:t>
    </dgm:pt>
    <dgm:pt modelId="{EC92CEF1-2140-460E-9665-4FDB8B789550}">
      <dgm:prSet phldrT="[Text]" custT="1"/>
      <dgm:spPr/>
      <dgm:t>
        <a:bodyPr/>
        <a:lstStyle/>
        <a:p>
          <a:r>
            <a:rPr lang="en-US" sz="1400" b="0" dirty="0" smtClean="0"/>
            <a:t>The RFF has been done according to ISRS 4400</a:t>
          </a:r>
          <a:endParaRPr lang="en-US" sz="1400" b="0" dirty="0"/>
        </a:p>
      </dgm:t>
    </dgm:pt>
    <dgm:pt modelId="{54D21F06-682B-4B36-AC3A-A727297470C3}" type="parTrans" cxnId="{19046901-F2CC-434E-BC4C-5F597DD1697E}">
      <dgm:prSet/>
      <dgm:spPr/>
      <dgm:t>
        <a:bodyPr/>
        <a:lstStyle/>
        <a:p>
          <a:endParaRPr lang="en-US" sz="1400"/>
        </a:p>
      </dgm:t>
    </dgm:pt>
    <dgm:pt modelId="{5E68DB8D-D802-4323-AE8B-427BC63CED68}" type="sibTrans" cxnId="{19046901-F2CC-434E-BC4C-5F597DD1697E}">
      <dgm:prSet/>
      <dgm:spPr/>
      <dgm:t>
        <a:bodyPr/>
        <a:lstStyle/>
        <a:p>
          <a:endParaRPr lang="en-US" sz="1400"/>
        </a:p>
      </dgm:t>
    </dgm:pt>
    <dgm:pt modelId="{99E4819A-0F62-44EC-8BD9-A6F76618CB2A}">
      <dgm:prSet custT="1"/>
      <dgm:spPr/>
      <dgm:t>
        <a:bodyPr/>
        <a:lstStyle/>
        <a:p>
          <a:r>
            <a:rPr lang="en-US" sz="1400" b="0" dirty="0" smtClean="0"/>
            <a:t>The RFF includes a report on all bullet point areas from the Audit ToR.</a:t>
          </a:r>
        </a:p>
      </dgm:t>
    </dgm:pt>
    <dgm:pt modelId="{5F03DDC6-FF40-4CB9-84DC-AF376A2499E7}" type="parTrans" cxnId="{09F91B8D-9F0E-4DEA-8D95-E2CDD0EBBEC3}">
      <dgm:prSet/>
      <dgm:spPr/>
      <dgm:t>
        <a:bodyPr/>
        <a:lstStyle/>
        <a:p>
          <a:endParaRPr lang="en-US" sz="1400"/>
        </a:p>
      </dgm:t>
    </dgm:pt>
    <dgm:pt modelId="{A7D89E29-E398-4A2D-9846-EA25BA02FF6A}" type="sibTrans" cxnId="{09F91B8D-9F0E-4DEA-8D95-E2CDD0EBBEC3}">
      <dgm:prSet/>
      <dgm:spPr/>
      <dgm:t>
        <a:bodyPr/>
        <a:lstStyle/>
        <a:p>
          <a:endParaRPr lang="en-US" sz="1400"/>
        </a:p>
      </dgm:t>
    </dgm:pt>
    <dgm:pt modelId="{4ADA9F02-8C06-4EAF-9862-7C20448A1DA4}">
      <dgm:prSet custT="1"/>
      <dgm:spPr/>
      <dgm:t>
        <a:bodyPr/>
        <a:lstStyle/>
        <a:p>
          <a:r>
            <a:rPr lang="en-US" sz="1400" b="0" dirty="0" smtClean="0"/>
            <a:t>The RFF is signed by the responsible auditor (not just the audit firm)</a:t>
          </a:r>
        </a:p>
      </dgm:t>
    </dgm:pt>
    <dgm:pt modelId="{2757A59F-7FE5-4BAD-BB17-F4BA7A1767A7}" type="parTrans" cxnId="{B979A55A-172D-4F6F-BB19-20EF0EF315A9}">
      <dgm:prSet/>
      <dgm:spPr/>
      <dgm:t>
        <a:bodyPr/>
        <a:lstStyle/>
        <a:p>
          <a:endParaRPr lang="en-US" sz="1400"/>
        </a:p>
      </dgm:t>
    </dgm:pt>
    <dgm:pt modelId="{2D705D3A-BE33-4B23-8ECE-3BA479ED59E5}" type="sibTrans" cxnId="{B979A55A-172D-4F6F-BB19-20EF0EF315A9}">
      <dgm:prSet/>
      <dgm:spPr/>
      <dgm:t>
        <a:bodyPr/>
        <a:lstStyle/>
        <a:p>
          <a:endParaRPr lang="en-US" sz="1400"/>
        </a:p>
      </dgm:t>
    </dgm:pt>
    <dgm:pt modelId="{FEF2C90A-33CE-42BC-804D-F936A57375E2}">
      <dgm:prSet custT="1"/>
      <dgm:spPr/>
      <dgm:t>
        <a:bodyPr/>
        <a:lstStyle/>
        <a:p>
          <a:r>
            <a:rPr lang="en-US" sz="1400" b="0" dirty="0" smtClean="0"/>
            <a:t>If no ML, it must be clearly  stated in the Report of Factual Findings that a Management Letter has not been issued for this reason.</a:t>
          </a:r>
        </a:p>
      </dgm:t>
    </dgm:pt>
    <dgm:pt modelId="{47BE3178-64CF-4135-8BAF-A57015E74FD0}" type="parTrans" cxnId="{837F7EC5-D20A-4107-8CE3-6AF6CFC3B4F0}">
      <dgm:prSet/>
      <dgm:spPr/>
      <dgm:t>
        <a:bodyPr/>
        <a:lstStyle/>
        <a:p>
          <a:endParaRPr lang="en-US" sz="1400"/>
        </a:p>
      </dgm:t>
    </dgm:pt>
    <dgm:pt modelId="{7D3B2A9C-56C9-442D-83D9-F937AD86F535}" type="sibTrans" cxnId="{837F7EC5-D20A-4107-8CE3-6AF6CFC3B4F0}">
      <dgm:prSet/>
      <dgm:spPr/>
      <dgm:t>
        <a:bodyPr/>
        <a:lstStyle/>
        <a:p>
          <a:endParaRPr lang="en-US" sz="1400"/>
        </a:p>
      </dgm:t>
    </dgm:pt>
    <dgm:pt modelId="{FF8DA0A7-FC78-48E1-BA29-52E7B5BF4932}">
      <dgm:prSet custT="1"/>
      <dgm:spPr/>
      <dgm:t>
        <a:bodyPr/>
        <a:lstStyle/>
        <a:p>
          <a:r>
            <a:rPr lang="en-US" sz="1400" b="0" dirty="0" smtClean="0"/>
            <a:t>Also it must review previous years findings and comment if completed or not.</a:t>
          </a:r>
        </a:p>
      </dgm:t>
    </dgm:pt>
    <dgm:pt modelId="{E00C9953-B621-428C-A43B-1BD7EE0AF6DA}" type="parTrans" cxnId="{355E940A-8CEA-47E9-8BAD-0F72F8BDD34C}">
      <dgm:prSet/>
      <dgm:spPr/>
      <dgm:t>
        <a:bodyPr/>
        <a:lstStyle/>
        <a:p>
          <a:endParaRPr lang="en-US"/>
        </a:p>
      </dgm:t>
    </dgm:pt>
    <dgm:pt modelId="{F6F51787-9E37-4C6E-8DE0-674956C9666D}" type="sibTrans" cxnId="{355E940A-8CEA-47E9-8BAD-0F72F8BDD34C}">
      <dgm:prSet/>
      <dgm:spPr/>
      <dgm:t>
        <a:bodyPr/>
        <a:lstStyle/>
        <a:p>
          <a:endParaRPr lang="en-US"/>
        </a:p>
      </dgm:t>
    </dgm:pt>
    <dgm:pt modelId="{FDE9ACE8-A2E4-46CB-B58B-F4C32AF54F38}" type="pres">
      <dgm:prSet presAssocID="{04C235CE-AD6E-4537-B2DF-AB2853BF30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E551F0-BA88-4579-8AF4-EF82FD59AD35}" type="pres">
      <dgm:prSet presAssocID="{B9163585-95D7-4201-B703-BCFDF825E8D4}" presName="composite" presStyleCnt="0"/>
      <dgm:spPr/>
      <dgm:t>
        <a:bodyPr/>
        <a:lstStyle/>
        <a:p>
          <a:endParaRPr lang="en-US"/>
        </a:p>
      </dgm:t>
    </dgm:pt>
    <dgm:pt modelId="{5AA4E375-F4F3-431A-A1D9-06CA0BED409F}" type="pres">
      <dgm:prSet presAssocID="{B9163585-95D7-4201-B703-BCFDF825E8D4}" presName="parTx" presStyleLbl="alignNode1" presStyleIdx="0" presStyleCnt="4" custLinFactNeighborX="968" custLinFactNeighborY="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68EA59-9050-4499-AAEB-BB56D5813447}" type="pres">
      <dgm:prSet presAssocID="{B9163585-95D7-4201-B703-BCFDF825E8D4}" presName="desTx" presStyleLbl="alignAccFollowNode1" presStyleIdx="0" presStyleCnt="4" custScaleX="100293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6D1D2-C367-476F-8E08-5CCD9D4121ED}" type="pres">
      <dgm:prSet presAssocID="{DC423DDC-C674-4644-A564-A5119C746403}" presName="space" presStyleCnt="0"/>
      <dgm:spPr/>
      <dgm:t>
        <a:bodyPr/>
        <a:lstStyle/>
        <a:p>
          <a:endParaRPr lang="en-US"/>
        </a:p>
      </dgm:t>
    </dgm:pt>
    <dgm:pt modelId="{266564FE-BD12-4CD9-AA8D-B568A747F6A6}" type="pres">
      <dgm:prSet presAssocID="{83AF281B-F7CD-403B-A48D-0A9AA29DAE8B}" presName="composite" presStyleCnt="0"/>
      <dgm:spPr/>
    </dgm:pt>
    <dgm:pt modelId="{012D5D81-2095-4163-A660-DAABD9EF844F}" type="pres">
      <dgm:prSet presAssocID="{83AF281B-F7CD-403B-A48D-0A9AA29DAE8B}" presName="parTx" presStyleLbl="alignNode1" presStyleIdx="1" presStyleCnt="4" custScaleY="146297" custLinFactNeighborX="3938" custLinFactNeighborY="-132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9FBF93-5252-4928-AEE5-EDB6FE4F739C}" type="pres">
      <dgm:prSet presAssocID="{83AF281B-F7CD-403B-A48D-0A9AA29DAE8B}" presName="desTx" presStyleLbl="alignAccFollowNode1" presStyleIdx="1" presStyleCnt="4" custLinFactNeighborX="3492" custLinFactNeighborY="2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B8D7C8-BBFD-4DA9-9E89-4DD03197AF0D}" type="pres">
      <dgm:prSet presAssocID="{649BF2A8-7FFA-49AB-919B-941612E8D843}" presName="space" presStyleCnt="0"/>
      <dgm:spPr/>
    </dgm:pt>
    <dgm:pt modelId="{EF92DFEC-552E-4A21-BCC7-F86FD3A60EAC}" type="pres">
      <dgm:prSet presAssocID="{5D516CD8-3322-49C1-9A04-C954E04824AE}" presName="composite" presStyleCnt="0"/>
      <dgm:spPr/>
      <dgm:t>
        <a:bodyPr/>
        <a:lstStyle/>
        <a:p>
          <a:endParaRPr lang="en-US"/>
        </a:p>
      </dgm:t>
    </dgm:pt>
    <dgm:pt modelId="{9EAE682E-68F0-4E9C-A129-6D97935CE382}" type="pres">
      <dgm:prSet presAssocID="{5D516CD8-3322-49C1-9A04-C954E04824AE}" presName="parTx" presStyleLbl="alignNode1" presStyleIdx="2" presStyleCnt="4" custLinFactNeighborX="968" custLinFactNeighborY="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3A0E0-0557-4C43-9683-EFCCB7EF537B}" type="pres">
      <dgm:prSet presAssocID="{5D516CD8-3322-49C1-9A04-C954E04824AE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0E2FF5-1EA5-41AA-9C14-50AABB2E4BD3}" type="pres">
      <dgm:prSet presAssocID="{583F119D-08BA-4465-8549-7F6095BCDFCF}" presName="space" presStyleCnt="0"/>
      <dgm:spPr/>
      <dgm:t>
        <a:bodyPr/>
        <a:lstStyle/>
        <a:p>
          <a:endParaRPr lang="en-US"/>
        </a:p>
      </dgm:t>
    </dgm:pt>
    <dgm:pt modelId="{B1B8CAF4-D499-4AE8-9592-8A3F279CD00A}" type="pres">
      <dgm:prSet presAssocID="{D399AD63-0E34-4F68-BA6A-5E2C4D88F24A}" presName="composite" presStyleCnt="0"/>
      <dgm:spPr/>
      <dgm:t>
        <a:bodyPr/>
        <a:lstStyle/>
        <a:p>
          <a:endParaRPr lang="en-US"/>
        </a:p>
      </dgm:t>
    </dgm:pt>
    <dgm:pt modelId="{9B3152D6-443A-4D07-A051-A21EEEB1E5EA}" type="pres">
      <dgm:prSet presAssocID="{D399AD63-0E34-4F68-BA6A-5E2C4D88F24A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CA828-FD98-4779-AFEF-C1D1B0DB8146}" type="pres">
      <dgm:prSet presAssocID="{D399AD63-0E34-4F68-BA6A-5E2C4D88F24A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6D55CE-1C6E-49C7-8475-62FA12B04C48}" type="presOf" srcId="{929D393E-38EF-4EE7-A5F0-DF37EBD8412A}" destId="{BD43A0E0-0557-4C43-9683-EFCCB7EF537B}" srcOrd="0" destOrd="1" presId="urn:microsoft.com/office/officeart/2005/8/layout/hList1"/>
    <dgm:cxn modelId="{355E940A-8CEA-47E9-8BAD-0F72F8BDD34C}" srcId="{5D516CD8-3322-49C1-9A04-C954E04824AE}" destId="{FF8DA0A7-FC78-48E1-BA29-52E7B5BF4932}" srcOrd="3" destOrd="0" parTransId="{E00C9953-B621-428C-A43B-1BD7EE0AF6DA}" sibTransId="{F6F51787-9E37-4C6E-8DE0-674956C9666D}"/>
    <dgm:cxn modelId="{A96A1C2A-C20F-41BD-A424-319D4AF07697}" srcId="{B9163585-95D7-4201-B703-BCFDF825E8D4}" destId="{F10F0486-0B1C-439E-90FC-02DB7FC15855}" srcOrd="0" destOrd="0" parTransId="{7E9AF6C0-31CB-4945-9308-A35769755F64}" sibTransId="{35519CD7-099B-4395-89CC-8299464AFCE9}"/>
    <dgm:cxn modelId="{7A1D45AB-C2EF-4EC2-B573-6B793764898A}" srcId="{D399AD63-0E34-4F68-BA6A-5E2C4D88F24A}" destId="{D8AA3982-1E38-42B6-BFF4-F660CBCD7418}" srcOrd="3" destOrd="0" parTransId="{94E08A63-D02F-4A83-B3F8-FAD449A4D658}" sibTransId="{DD2D271E-1A62-4B5E-A371-A87C7F3E93BD}"/>
    <dgm:cxn modelId="{89A60A4F-91C9-4552-ADEA-66AD39BCD0AB}" type="presOf" srcId="{FE7D20C7-8DB0-466A-93FB-F4A40379CCBA}" destId="{BD43A0E0-0557-4C43-9683-EFCCB7EF537B}" srcOrd="0" destOrd="2" presId="urn:microsoft.com/office/officeart/2005/8/layout/hList1"/>
    <dgm:cxn modelId="{D36019B4-15CD-4FD6-A8DF-7FD8247FEA4B}" type="presOf" srcId="{EC92CEF1-2140-460E-9665-4FDB8B789550}" destId="{299FBF93-5252-4928-AEE5-EDB6FE4F739C}" srcOrd="0" destOrd="0" presId="urn:microsoft.com/office/officeart/2005/8/layout/hList1"/>
    <dgm:cxn modelId="{9F07B985-ADEC-43EA-BD78-2E7FD626CC93}" srcId="{B9163585-95D7-4201-B703-BCFDF825E8D4}" destId="{B0967815-3EF2-4805-B3A1-4711EF2F7BF8}" srcOrd="1" destOrd="0" parTransId="{871F97C6-30CE-472A-A38F-75AA12306F88}" sibTransId="{E36765E4-20B1-4375-B2A2-4DA860F74167}"/>
    <dgm:cxn modelId="{02D3B236-C66D-4BBB-9CB3-7910528EFD6B}" type="presOf" srcId="{99E4819A-0F62-44EC-8BD9-A6F76618CB2A}" destId="{299FBF93-5252-4928-AEE5-EDB6FE4F739C}" srcOrd="0" destOrd="1" presId="urn:microsoft.com/office/officeart/2005/8/layout/hList1"/>
    <dgm:cxn modelId="{096C2CFD-AC32-4285-BC73-FC2B03C3A840}" type="presOf" srcId="{FEF2C90A-33CE-42BC-804D-F936A57375E2}" destId="{299FBF93-5252-4928-AEE5-EDB6FE4F739C}" srcOrd="0" destOrd="3" presId="urn:microsoft.com/office/officeart/2005/8/layout/hList1"/>
    <dgm:cxn modelId="{649E9688-E8F0-44EE-8F4C-607F1BFAE14D}" type="presOf" srcId="{7D0396DA-E192-423A-A172-6AC54BE4BDF7}" destId="{BD43A0E0-0557-4C43-9683-EFCCB7EF537B}" srcOrd="0" destOrd="0" presId="urn:microsoft.com/office/officeart/2005/8/layout/hList1"/>
    <dgm:cxn modelId="{374B25BC-2EBD-4569-BB78-E877ACD764F2}" srcId="{D399AD63-0E34-4F68-BA6A-5E2C4D88F24A}" destId="{3723B5D8-AEC5-40D8-85DF-2A464C328413}" srcOrd="2" destOrd="0" parTransId="{98F5E6A6-C68F-4459-8745-F5814AF53C18}" sibTransId="{35280470-C453-4EA4-A300-9EDEF586AE6F}"/>
    <dgm:cxn modelId="{F225C8C6-C62A-44D8-9A18-1F8E246AD3D9}" srcId="{04C235CE-AD6E-4537-B2DF-AB2853BF3097}" destId="{D399AD63-0E34-4F68-BA6A-5E2C4D88F24A}" srcOrd="3" destOrd="0" parTransId="{6D798C46-0CF1-419A-854E-51DDC424EFB7}" sibTransId="{955F1AEA-4277-488E-971A-EE45B7902A4E}"/>
    <dgm:cxn modelId="{19046901-F2CC-434E-BC4C-5F597DD1697E}" srcId="{83AF281B-F7CD-403B-A48D-0A9AA29DAE8B}" destId="{EC92CEF1-2140-460E-9665-4FDB8B789550}" srcOrd="0" destOrd="0" parTransId="{54D21F06-682B-4B36-AC3A-A727297470C3}" sibTransId="{5E68DB8D-D802-4323-AE8B-427BC63CED68}"/>
    <dgm:cxn modelId="{09F91B8D-9F0E-4DEA-8D95-E2CDD0EBBEC3}" srcId="{83AF281B-F7CD-403B-A48D-0A9AA29DAE8B}" destId="{99E4819A-0F62-44EC-8BD9-A6F76618CB2A}" srcOrd="1" destOrd="0" parTransId="{5F03DDC6-FF40-4CB9-84DC-AF376A2499E7}" sibTransId="{A7D89E29-E398-4A2D-9846-EA25BA02FF6A}"/>
    <dgm:cxn modelId="{36A4498F-F58B-43B0-89EB-3A6C9FA469BE}" srcId="{B9163585-95D7-4201-B703-BCFDF825E8D4}" destId="{A94F77C4-562C-461E-8A3F-667228775DF8}" srcOrd="2" destOrd="0" parTransId="{62CF3460-0F92-4EA5-B328-198C3B8C9512}" sibTransId="{26CDC394-98B7-4973-A767-0CD82E064111}"/>
    <dgm:cxn modelId="{C6E9A3D4-C2F8-4AA8-87EE-946A55D8A1B3}" type="presOf" srcId="{FF8DA0A7-FC78-48E1-BA29-52E7B5BF4932}" destId="{BD43A0E0-0557-4C43-9683-EFCCB7EF537B}" srcOrd="0" destOrd="3" presId="urn:microsoft.com/office/officeart/2005/8/layout/hList1"/>
    <dgm:cxn modelId="{7C6558F8-231C-4940-AA76-0AFF7442753F}" srcId="{D399AD63-0E34-4F68-BA6A-5E2C4D88F24A}" destId="{E4F25FE4-1834-4438-B7C5-F59B66228B59}" srcOrd="1" destOrd="0" parTransId="{AAB3B240-B067-45E8-86C2-2B151D6DD4FA}" sibTransId="{78C72D82-3972-4C59-A053-539874662D9F}"/>
    <dgm:cxn modelId="{8268489A-C71A-4FCE-8DD2-3258FFDB8A88}" type="presOf" srcId="{4ADA9F02-8C06-4EAF-9862-7C20448A1DA4}" destId="{299FBF93-5252-4928-AEE5-EDB6FE4F739C}" srcOrd="0" destOrd="2" presId="urn:microsoft.com/office/officeart/2005/8/layout/hList1"/>
    <dgm:cxn modelId="{2C2A0CAB-E258-4262-AC9C-95DB87EE3E40}" type="presOf" srcId="{B9163585-95D7-4201-B703-BCFDF825E8D4}" destId="{5AA4E375-F4F3-431A-A1D9-06CA0BED409F}" srcOrd="0" destOrd="0" presId="urn:microsoft.com/office/officeart/2005/8/layout/hList1"/>
    <dgm:cxn modelId="{D9B70446-25FC-4470-A866-38761C962086}" type="presOf" srcId="{F10F0486-0B1C-439E-90FC-02DB7FC15855}" destId="{8468EA59-9050-4499-AAEB-BB56D5813447}" srcOrd="0" destOrd="0" presId="urn:microsoft.com/office/officeart/2005/8/layout/hList1"/>
    <dgm:cxn modelId="{6A1DD571-2774-47A3-A1DE-668204D38F48}" srcId="{04C235CE-AD6E-4537-B2DF-AB2853BF3097}" destId="{83AF281B-F7CD-403B-A48D-0A9AA29DAE8B}" srcOrd="1" destOrd="0" parTransId="{D6DBBCED-4EF0-4EBA-9EDA-2CBF4B87FC93}" sibTransId="{649BF2A8-7FFA-49AB-919B-941612E8D843}"/>
    <dgm:cxn modelId="{B979A55A-172D-4F6F-BB19-20EF0EF315A9}" srcId="{83AF281B-F7CD-403B-A48D-0A9AA29DAE8B}" destId="{4ADA9F02-8C06-4EAF-9862-7C20448A1DA4}" srcOrd="2" destOrd="0" parTransId="{2757A59F-7FE5-4BAD-BB17-F4BA7A1767A7}" sibTransId="{2D705D3A-BE33-4B23-8ECE-3BA479ED59E5}"/>
    <dgm:cxn modelId="{837F7EC5-D20A-4107-8CE3-6AF6CFC3B4F0}" srcId="{83AF281B-F7CD-403B-A48D-0A9AA29DAE8B}" destId="{FEF2C90A-33CE-42BC-804D-F936A57375E2}" srcOrd="3" destOrd="0" parTransId="{47BE3178-64CF-4135-8BAF-A57015E74FD0}" sibTransId="{7D3B2A9C-56C9-442D-83D9-F937AD86F535}"/>
    <dgm:cxn modelId="{D4F8A9F5-3A84-47D7-9AC7-8E3DC4F8A249}" srcId="{D399AD63-0E34-4F68-BA6A-5E2C4D88F24A}" destId="{7C2047C8-DD57-4FA0-9551-E2B465A7C25C}" srcOrd="0" destOrd="0" parTransId="{094EDE27-2D6A-461A-B06B-002C08C2C272}" sibTransId="{D5702648-F53C-4403-9B51-E0D110BC7BD7}"/>
    <dgm:cxn modelId="{7E4118E9-BD5D-410B-9227-E3C45C109D36}" type="presOf" srcId="{5D516CD8-3322-49C1-9A04-C954E04824AE}" destId="{9EAE682E-68F0-4E9C-A129-6D97935CE382}" srcOrd="0" destOrd="0" presId="urn:microsoft.com/office/officeart/2005/8/layout/hList1"/>
    <dgm:cxn modelId="{732C10D7-897D-4FAD-9BF2-57625ACEF789}" srcId="{5D516CD8-3322-49C1-9A04-C954E04824AE}" destId="{929D393E-38EF-4EE7-A5F0-DF37EBD8412A}" srcOrd="1" destOrd="0" parTransId="{EFACD89D-1770-49CC-A743-F4694F4726B9}" sibTransId="{4B4BA297-6307-40AB-818A-9B16E325D000}"/>
    <dgm:cxn modelId="{4EA0D315-4566-469E-A4D4-0138D402B142}" type="presOf" srcId="{D8AA3982-1E38-42B6-BFF4-F660CBCD7418}" destId="{C0FCA828-FD98-4779-AFEF-C1D1B0DB8146}" srcOrd="0" destOrd="3" presId="urn:microsoft.com/office/officeart/2005/8/layout/hList1"/>
    <dgm:cxn modelId="{E3663FBD-A611-4F07-A023-FE45CD9BA838}" type="presOf" srcId="{B0967815-3EF2-4805-B3A1-4711EF2F7BF8}" destId="{8468EA59-9050-4499-AAEB-BB56D5813447}" srcOrd="0" destOrd="1" presId="urn:microsoft.com/office/officeart/2005/8/layout/hList1"/>
    <dgm:cxn modelId="{32A55DAE-DCC4-47B5-936C-5EDEFB2D1269}" type="presOf" srcId="{A94F77C4-562C-461E-8A3F-667228775DF8}" destId="{8468EA59-9050-4499-AAEB-BB56D5813447}" srcOrd="0" destOrd="2" presId="urn:microsoft.com/office/officeart/2005/8/layout/hList1"/>
    <dgm:cxn modelId="{04C754DA-2373-4793-956D-61D126F24760}" srcId="{04C235CE-AD6E-4537-B2DF-AB2853BF3097}" destId="{B9163585-95D7-4201-B703-BCFDF825E8D4}" srcOrd="0" destOrd="0" parTransId="{5CFE3D74-D01D-4431-89F1-6B96CCB47103}" sibTransId="{DC423DDC-C674-4644-A564-A5119C746403}"/>
    <dgm:cxn modelId="{185CCF7E-61EC-4A6A-877F-79CEDF7892E2}" type="presOf" srcId="{83AF281B-F7CD-403B-A48D-0A9AA29DAE8B}" destId="{012D5D81-2095-4163-A660-DAABD9EF844F}" srcOrd="0" destOrd="0" presId="urn:microsoft.com/office/officeart/2005/8/layout/hList1"/>
    <dgm:cxn modelId="{5A281B97-05C9-4B6A-B636-0FF36E749416}" type="presOf" srcId="{7C2047C8-DD57-4FA0-9551-E2B465A7C25C}" destId="{C0FCA828-FD98-4779-AFEF-C1D1B0DB8146}" srcOrd="0" destOrd="0" presId="urn:microsoft.com/office/officeart/2005/8/layout/hList1"/>
    <dgm:cxn modelId="{0BA8E77E-412D-4AE8-B4BA-384A2817B023}" type="presOf" srcId="{04C235CE-AD6E-4537-B2DF-AB2853BF3097}" destId="{FDE9ACE8-A2E4-46CB-B58B-F4C32AF54F38}" srcOrd="0" destOrd="0" presId="urn:microsoft.com/office/officeart/2005/8/layout/hList1"/>
    <dgm:cxn modelId="{CB72D979-CC7C-4E34-9FAF-49E07F3AEABC}" srcId="{04C235CE-AD6E-4537-B2DF-AB2853BF3097}" destId="{5D516CD8-3322-49C1-9A04-C954E04824AE}" srcOrd="2" destOrd="0" parTransId="{73194BCD-C192-4709-875B-A91171F53447}" sibTransId="{583F119D-08BA-4465-8549-7F6095BCDFCF}"/>
    <dgm:cxn modelId="{345F763C-69CA-441B-8A46-5485D198B5E5}" type="presOf" srcId="{3723B5D8-AEC5-40D8-85DF-2A464C328413}" destId="{C0FCA828-FD98-4779-AFEF-C1D1B0DB8146}" srcOrd="0" destOrd="2" presId="urn:microsoft.com/office/officeart/2005/8/layout/hList1"/>
    <dgm:cxn modelId="{AA409C39-69F4-465F-9A12-98D6FD253E77}" type="presOf" srcId="{D399AD63-0E34-4F68-BA6A-5E2C4D88F24A}" destId="{9B3152D6-443A-4D07-A051-A21EEEB1E5EA}" srcOrd="0" destOrd="0" presId="urn:microsoft.com/office/officeart/2005/8/layout/hList1"/>
    <dgm:cxn modelId="{A98FCCA1-1D8E-448C-B3D2-4B751FADC261}" srcId="{5D516CD8-3322-49C1-9A04-C954E04824AE}" destId="{7D0396DA-E192-423A-A172-6AC54BE4BDF7}" srcOrd="0" destOrd="0" parTransId="{21A12416-79CC-4A28-9808-40F237EBCB2F}" sibTransId="{880D2A0F-D3B1-4482-894F-DF754EABFDB4}"/>
    <dgm:cxn modelId="{36296896-0F4F-4736-9C8D-2B052FFDB7AD}" type="presOf" srcId="{E4F25FE4-1834-4438-B7C5-F59B66228B59}" destId="{C0FCA828-FD98-4779-AFEF-C1D1B0DB8146}" srcOrd="0" destOrd="1" presId="urn:microsoft.com/office/officeart/2005/8/layout/hList1"/>
    <dgm:cxn modelId="{0152D911-20DA-4483-A568-C0C1845E14F6}" srcId="{5D516CD8-3322-49C1-9A04-C954E04824AE}" destId="{FE7D20C7-8DB0-466A-93FB-F4A40379CCBA}" srcOrd="2" destOrd="0" parTransId="{179805CE-D0D0-4D15-91E3-C8696B7A0DBF}" sibTransId="{60F4D58B-1C38-44A4-96A2-BBDC7C8153B5}"/>
    <dgm:cxn modelId="{F9486B65-8C57-4F50-A7C4-C3B16345F9C7}" type="presParOf" srcId="{FDE9ACE8-A2E4-46CB-B58B-F4C32AF54F38}" destId="{DFE551F0-BA88-4579-8AF4-EF82FD59AD35}" srcOrd="0" destOrd="0" presId="urn:microsoft.com/office/officeart/2005/8/layout/hList1"/>
    <dgm:cxn modelId="{218C43A7-AA04-4788-8D44-6C968793DD06}" type="presParOf" srcId="{DFE551F0-BA88-4579-8AF4-EF82FD59AD35}" destId="{5AA4E375-F4F3-431A-A1D9-06CA0BED409F}" srcOrd="0" destOrd="0" presId="urn:microsoft.com/office/officeart/2005/8/layout/hList1"/>
    <dgm:cxn modelId="{2FB8FD7F-972F-4A22-B02B-B5C9BF10F80F}" type="presParOf" srcId="{DFE551F0-BA88-4579-8AF4-EF82FD59AD35}" destId="{8468EA59-9050-4499-AAEB-BB56D5813447}" srcOrd="1" destOrd="0" presId="urn:microsoft.com/office/officeart/2005/8/layout/hList1"/>
    <dgm:cxn modelId="{A2F199EB-D53D-47D7-8CBF-18EE656171A1}" type="presParOf" srcId="{FDE9ACE8-A2E4-46CB-B58B-F4C32AF54F38}" destId="{6796D1D2-C367-476F-8E08-5CCD9D4121ED}" srcOrd="1" destOrd="0" presId="urn:microsoft.com/office/officeart/2005/8/layout/hList1"/>
    <dgm:cxn modelId="{5C3BF973-EB1C-4031-992A-5BEB79CA2989}" type="presParOf" srcId="{FDE9ACE8-A2E4-46CB-B58B-F4C32AF54F38}" destId="{266564FE-BD12-4CD9-AA8D-B568A747F6A6}" srcOrd="2" destOrd="0" presId="urn:microsoft.com/office/officeart/2005/8/layout/hList1"/>
    <dgm:cxn modelId="{4B5C3006-BBBD-4602-981F-4280519A2A36}" type="presParOf" srcId="{266564FE-BD12-4CD9-AA8D-B568A747F6A6}" destId="{012D5D81-2095-4163-A660-DAABD9EF844F}" srcOrd="0" destOrd="0" presId="urn:microsoft.com/office/officeart/2005/8/layout/hList1"/>
    <dgm:cxn modelId="{92112F67-996C-4E8B-9217-0FC25B807C6B}" type="presParOf" srcId="{266564FE-BD12-4CD9-AA8D-B568A747F6A6}" destId="{299FBF93-5252-4928-AEE5-EDB6FE4F739C}" srcOrd="1" destOrd="0" presId="urn:microsoft.com/office/officeart/2005/8/layout/hList1"/>
    <dgm:cxn modelId="{ED9D7789-5955-44B3-9F44-85DFB3E9FA01}" type="presParOf" srcId="{FDE9ACE8-A2E4-46CB-B58B-F4C32AF54F38}" destId="{71B8D7C8-BBFD-4DA9-9E89-4DD03197AF0D}" srcOrd="3" destOrd="0" presId="urn:microsoft.com/office/officeart/2005/8/layout/hList1"/>
    <dgm:cxn modelId="{C163D541-CF29-4E69-8611-EAE88BE1D7ED}" type="presParOf" srcId="{FDE9ACE8-A2E4-46CB-B58B-F4C32AF54F38}" destId="{EF92DFEC-552E-4A21-BCC7-F86FD3A60EAC}" srcOrd="4" destOrd="0" presId="urn:microsoft.com/office/officeart/2005/8/layout/hList1"/>
    <dgm:cxn modelId="{438BD5B6-02AB-491A-8645-81256305E5B7}" type="presParOf" srcId="{EF92DFEC-552E-4A21-BCC7-F86FD3A60EAC}" destId="{9EAE682E-68F0-4E9C-A129-6D97935CE382}" srcOrd="0" destOrd="0" presId="urn:microsoft.com/office/officeart/2005/8/layout/hList1"/>
    <dgm:cxn modelId="{66FF6D4D-A81A-4E45-95D2-E25A8A02AD55}" type="presParOf" srcId="{EF92DFEC-552E-4A21-BCC7-F86FD3A60EAC}" destId="{BD43A0E0-0557-4C43-9683-EFCCB7EF537B}" srcOrd="1" destOrd="0" presId="urn:microsoft.com/office/officeart/2005/8/layout/hList1"/>
    <dgm:cxn modelId="{D0D7C452-4696-43E1-89DC-EC1E726AF514}" type="presParOf" srcId="{FDE9ACE8-A2E4-46CB-B58B-F4C32AF54F38}" destId="{A90E2FF5-1EA5-41AA-9C14-50AABB2E4BD3}" srcOrd="5" destOrd="0" presId="urn:microsoft.com/office/officeart/2005/8/layout/hList1"/>
    <dgm:cxn modelId="{0AE48C50-E30A-44A0-85D2-E5853F78EA86}" type="presParOf" srcId="{FDE9ACE8-A2E4-46CB-B58B-F4C32AF54F38}" destId="{B1B8CAF4-D499-4AE8-9592-8A3F279CD00A}" srcOrd="6" destOrd="0" presId="urn:microsoft.com/office/officeart/2005/8/layout/hList1"/>
    <dgm:cxn modelId="{E01E2A07-5D25-40F3-A0BC-F1148052F807}" type="presParOf" srcId="{B1B8CAF4-D499-4AE8-9592-8A3F279CD00A}" destId="{9B3152D6-443A-4D07-A051-A21EEEB1E5EA}" srcOrd="0" destOrd="0" presId="urn:microsoft.com/office/officeart/2005/8/layout/hList1"/>
    <dgm:cxn modelId="{758191B3-90DB-4EC9-9FEE-B0D3B21ADF35}" type="presParOf" srcId="{B1B8CAF4-D499-4AE8-9592-8A3F279CD00A}" destId="{C0FCA828-FD98-4779-AFEF-C1D1B0DB81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8F9BF-A9E4-40B2-91FC-0FBFD3978D8A}">
      <dsp:nvSpPr>
        <dsp:cNvPr id="0" name=""/>
        <dsp:cNvSpPr/>
      </dsp:nvSpPr>
      <dsp:spPr>
        <a:xfrm>
          <a:off x="0" y="287798"/>
          <a:ext cx="10950435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875" tIns="333248" rIns="84987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Further monitoring requirements apply for audit exemption.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(Audit certification, Partner self-assessment, Monitoring Summary)</a:t>
          </a:r>
          <a:endParaRPr lang="en-US" sz="1600" kern="1200" dirty="0"/>
        </a:p>
      </dsp:txBody>
      <dsp:txXfrm>
        <a:off x="0" y="287798"/>
        <a:ext cx="10950435" cy="907200"/>
      </dsp:txXfrm>
    </dsp:sp>
    <dsp:sp modelId="{3CCEF704-9C87-41AD-B21D-BDE5C2D8B03E}">
      <dsp:nvSpPr>
        <dsp:cNvPr id="0" name=""/>
        <dsp:cNvSpPr/>
      </dsp:nvSpPr>
      <dsp:spPr>
        <a:xfrm>
          <a:off x="547521" y="51638"/>
          <a:ext cx="7665304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9730" tIns="0" rIns="2897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Agreements </a:t>
          </a:r>
          <a:r>
            <a:rPr lang="en-US" sz="1600" b="1" kern="1200" dirty="0" smtClean="0">
              <a:solidFill>
                <a:srgbClr val="0070C0"/>
              </a:solidFill>
            </a:rPr>
            <a:t>below</a:t>
          </a:r>
          <a:r>
            <a:rPr lang="en-US" sz="1600" kern="1200" dirty="0" smtClean="0"/>
            <a:t> SEK 500 000</a:t>
          </a:r>
          <a:endParaRPr lang="en-US" sz="1600" kern="1200" dirty="0"/>
        </a:p>
      </dsp:txBody>
      <dsp:txXfrm>
        <a:off x="570578" y="74695"/>
        <a:ext cx="7619190" cy="426206"/>
      </dsp:txXfrm>
    </dsp:sp>
    <dsp:sp modelId="{84AA138C-8DA3-4633-8D82-68426E0D9C50}">
      <dsp:nvSpPr>
        <dsp:cNvPr id="0" name=""/>
        <dsp:cNvSpPr/>
      </dsp:nvSpPr>
      <dsp:spPr>
        <a:xfrm>
          <a:off x="0" y="1517558"/>
          <a:ext cx="10950435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9875" tIns="333248" rIns="849875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An external Audit required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(Audit Certification, Report of Factual Findings, Management Letter, Management Response, Audit Process Checklist)</a:t>
          </a:r>
          <a:endParaRPr lang="en-US" sz="1600" kern="1200" dirty="0"/>
        </a:p>
      </dsp:txBody>
      <dsp:txXfrm>
        <a:off x="0" y="1517558"/>
        <a:ext cx="10950435" cy="1134000"/>
      </dsp:txXfrm>
    </dsp:sp>
    <dsp:sp modelId="{6A171B60-E3B8-4578-A1A2-D6753B5B5ADA}">
      <dsp:nvSpPr>
        <dsp:cNvPr id="0" name=""/>
        <dsp:cNvSpPr/>
      </dsp:nvSpPr>
      <dsp:spPr>
        <a:xfrm>
          <a:off x="547521" y="1281398"/>
          <a:ext cx="7665304" cy="472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9730" tIns="0" rIns="2897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Agreements </a:t>
          </a:r>
          <a:r>
            <a:rPr lang="en-US" sz="1600" b="1" kern="1200" dirty="0" smtClean="0">
              <a:solidFill>
                <a:schemeClr val="tx2"/>
              </a:solidFill>
            </a:rPr>
            <a:t>above</a:t>
          </a:r>
          <a:r>
            <a:rPr lang="en-US" sz="1600" kern="1200" dirty="0" smtClean="0"/>
            <a:t> SEK 500 000</a:t>
          </a:r>
          <a:endParaRPr lang="en-US" sz="1600" kern="1200" dirty="0"/>
        </a:p>
      </dsp:txBody>
      <dsp:txXfrm>
        <a:off x="570578" y="1304455"/>
        <a:ext cx="7619190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6C259-D2A4-4C45-A30F-ED51EAB1DE20}">
      <dsp:nvSpPr>
        <dsp:cNvPr id="0" name=""/>
        <dsp:cNvSpPr/>
      </dsp:nvSpPr>
      <dsp:spPr>
        <a:xfrm>
          <a:off x="2040" y="473008"/>
          <a:ext cx="2385206" cy="1431124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Annex 1: </a:t>
          </a:r>
          <a:r>
            <a:rPr lang="en-US" sz="1900" b="1" kern="1200" dirty="0" smtClean="0"/>
            <a:t>Certification</a:t>
          </a:r>
          <a:r>
            <a:rPr lang="en-US" sz="1900" kern="1200" dirty="0" smtClean="0"/>
            <a:t> of annual/final financial and narrative reports </a:t>
          </a:r>
          <a:endParaRPr lang="en-US" sz="1900" kern="1200" dirty="0"/>
        </a:p>
      </dsp:txBody>
      <dsp:txXfrm>
        <a:off x="2040" y="473008"/>
        <a:ext cx="2385206" cy="1431124"/>
      </dsp:txXfrm>
    </dsp:sp>
    <dsp:sp modelId="{D05B638A-751C-4457-9478-18967085523E}">
      <dsp:nvSpPr>
        <dsp:cNvPr id="0" name=""/>
        <dsp:cNvSpPr/>
      </dsp:nvSpPr>
      <dsp:spPr>
        <a:xfrm>
          <a:off x="2625767" y="473008"/>
          <a:ext cx="2028499" cy="1431124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-19786"/>
                <a:satOff val="-888"/>
                <a:lumOff val="15801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-19786"/>
                <a:satOff val="-888"/>
                <a:lumOff val="15801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-19786"/>
                <a:satOff val="-888"/>
                <a:lumOff val="158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Annex 2:  </a:t>
          </a:r>
          <a:r>
            <a:rPr lang="en-US" sz="1900" b="1" kern="1200" dirty="0" smtClean="0"/>
            <a:t>Partner Self-assessment </a:t>
          </a:r>
          <a:endParaRPr lang="en-US" sz="1900" b="1" kern="1200" dirty="0"/>
        </a:p>
      </dsp:txBody>
      <dsp:txXfrm>
        <a:off x="2625767" y="473008"/>
        <a:ext cx="2028499" cy="1431124"/>
      </dsp:txXfrm>
    </dsp:sp>
    <dsp:sp modelId="{8EB03726-DCC0-43DA-B831-8946A3FD9A8E}">
      <dsp:nvSpPr>
        <dsp:cNvPr id="0" name=""/>
        <dsp:cNvSpPr/>
      </dsp:nvSpPr>
      <dsp:spPr>
        <a:xfrm>
          <a:off x="4892787" y="473008"/>
          <a:ext cx="2385206" cy="1431124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-39572"/>
                <a:satOff val="-1777"/>
                <a:lumOff val="31603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-39572"/>
                <a:satOff val="-1777"/>
                <a:lumOff val="31603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-39572"/>
                <a:satOff val="-1777"/>
                <a:lumOff val="3160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Annex 3: </a:t>
          </a:r>
          <a:r>
            <a:rPr lang="en-US" sz="1900" b="1" kern="1200" dirty="0" smtClean="0"/>
            <a:t>Monitoring Summary </a:t>
          </a:r>
          <a:endParaRPr lang="en-US" sz="1900" b="1" kern="1200" dirty="0"/>
        </a:p>
      </dsp:txBody>
      <dsp:txXfrm>
        <a:off x="4892787" y="473008"/>
        <a:ext cx="2385206" cy="14311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6C259-D2A4-4C45-A30F-ED51EAB1DE20}">
      <dsp:nvSpPr>
        <dsp:cNvPr id="0" name=""/>
        <dsp:cNvSpPr/>
      </dsp:nvSpPr>
      <dsp:spPr>
        <a:xfrm>
          <a:off x="716628" y="943"/>
          <a:ext cx="1827118" cy="1096270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Gill Sans Infant Std" panose="020B0502020104020203" pitchFamily="34" charset="0"/>
            </a:rPr>
            <a:t>1.  Audit Certificate/ Report (AR: in line with ISA 800/805)</a:t>
          </a:r>
          <a:endParaRPr lang="en-US" sz="1700" kern="1200" dirty="0"/>
        </a:p>
      </dsp:txBody>
      <dsp:txXfrm>
        <a:off x="716628" y="943"/>
        <a:ext cx="1827118" cy="1096270"/>
      </dsp:txXfrm>
    </dsp:sp>
    <dsp:sp modelId="{96752503-FFCA-439B-9019-DFFCB5B4947D}">
      <dsp:nvSpPr>
        <dsp:cNvPr id="0" name=""/>
        <dsp:cNvSpPr/>
      </dsp:nvSpPr>
      <dsp:spPr>
        <a:xfrm>
          <a:off x="2726458" y="943"/>
          <a:ext cx="1827118" cy="1096270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-9893"/>
                <a:satOff val="-444"/>
                <a:lumOff val="7901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-9893"/>
                <a:satOff val="-444"/>
                <a:lumOff val="7901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-9893"/>
                <a:satOff val="-444"/>
                <a:lumOff val="79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Gill Sans Infant Std" panose="020B0502020104020203" pitchFamily="34" charset="0"/>
            </a:rPr>
            <a:t>2. Report of Factual Findings (</a:t>
          </a:r>
          <a:r>
            <a:rPr lang="en-US" sz="1700" kern="1200" dirty="0" err="1" smtClean="0">
              <a:latin typeface="Gill Sans Infant Std" panose="020B0502020104020203" pitchFamily="34" charset="0"/>
            </a:rPr>
            <a:t>RoFF</a:t>
          </a:r>
          <a:r>
            <a:rPr lang="en-US" sz="1700" kern="1200" dirty="0" smtClean="0">
              <a:latin typeface="Gill Sans Infant Std" panose="020B0502020104020203" pitchFamily="34" charset="0"/>
            </a:rPr>
            <a:t> in line with ISRS 4400)</a:t>
          </a:r>
          <a:endParaRPr lang="en-US" sz="1700" kern="1200" dirty="0">
            <a:latin typeface="Gill Sans Infant Std" panose="020B0502020104020203" pitchFamily="34" charset="0"/>
          </a:endParaRPr>
        </a:p>
      </dsp:txBody>
      <dsp:txXfrm>
        <a:off x="2726458" y="943"/>
        <a:ext cx="1827118" cy="1096270"/>
      </dsp:txXfrm>
    </dsp:sp>
    <dsp:sp modelId="{8A1C62B9-56C5-47E4-B1EC-725D2EB5F596}">
      <dsp:nvSpPr>
        <dsp:cNvPr id="0" name=""/>
        <dsp:cNvSpPr/>
      </dsp:nvSpPr>
      <dsp:spPr>
        <a:xfrm>
          <a:off x="4736288" y="943"/>
          <a:ext cx="1827118" cy="1096270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-19786"/>
                <a:satOff val="-888"/>
                <a:lumOff val="15801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-19786"/>
                <a:satOff val="-888"/>
                <a:lumOff val="15801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-19786"/>
                <a:satOff val="-888"/>
                <a:lumOff val="158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Gill Sans Infant Std" panose="020B0502020104020203" pitchFamily="34" charset="0"/>
            </a:rPr>
            <a:t>3. Management Letter (ML: Auditors observations)</a:t>
          </a:r>
          <a:endParaRPr lang="en-US" sz="1700" kern="1200" dirty="0">
            <a:latin typeface="Gill Sans Infant Std" panose="020B0502020104020203" pitchFamily="34" charset="0"/>
          </a:endParaRPr>
        </a:p>
      </dsp:txBody>
      <dsp:txXfrm>
        <a:off x="4736288" y="943"/>
        <a:ext cx="1827118" cy="1096270"/>
      </dsp:txXfrm>
    </dsp:sp>
    <dsp:sp modelId="{BFD90933-0848-4014-A508-BCAC82AF0C2B}">
      <dsp:nvSpPr>
        <dsp:cNvPr id="0" name=""/>
        <dsp:cNvSpPr/>
      </dsp:nvSpPr>
      <dsp:spPr>
        <a:xfrm>
          <a:off x="1721543" y="1279926"/>
          <a:ext cx="1827118" cy="1096270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-29679"/>
                <a:satOff val="-1333"/>
                <a:lumOff val="23702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-29679"/>
                <a:satOff val="-1333"/>
                <a:lumOff val="23702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-29679"/>
                <a:satOff val="-1333"/>
                <a:lumOff val="237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Gill Sans Infant Std" panose="020B0502020104020203" pitchFamily="34" charset="0"/>
            </a:rPr>
            <a:t>4. Management Response (MR: Action Plan)</a:t>
          </a:r>
          <a:endParaRPr lang="en-US" sz="1700" kern="1200" dirty="0">
            <a:latin typeface="Gill Sans Infant Std" panose="020B0502020104020203" pitchFamily="34" charset="0"/>
          </a:endParaRPr>
        </a:p>
      </dsp:txBody>
      <dsp:txXfrm>
        <a:off x="1721543" y="1279926"/>
        <a:ext cx="1827118" cy="1096270"/>
      </dsp:txXfrm>
    </dsp:sp>
    <dsp:sp modelId="{43395B9D-6BED-4308-ADF7-34D9EC4535F2}">
      <dsp:nvSpPr>
        <dsp:cNvPr id="0" name=""/>
        <dsp:cNvSpPr/>
      </dsp:nvSpPr>
      <dsp:spPr>
        <a:xfrm>
          <a:off x="3727481" y="1280870"/>
          <a:ext cx="1827118" cy="1096270"/>
        </a:xfrm>
        <a:prstGeom prst="rect">
          <a:avLst/>
        </a:prstGeom>
        <a:gradFill rotWithShape="0">
          <a:gsLst>
            <a:gs pos="0">
              <a:schemeClr val="accent5">
                <a:shade val="80000"/>
                <a:hueOff val="-39572"/>
                <a:satOff val="-1777"/>
                <a:lumOff val="31603"/>
                <a:alphaOff val="0"/>
                <a:tint val="50000"/>
                <a:satMod val="300000"/>
              </a:schemeClr>
            </a:gs>
            <a:gs pos="35000">
              <a:schemeClr val="accent5">
                <a:shade val="80000"/>
                <a:hueOff val="-39572"/>
                <a:satOff val="-1777"/>
                <a:lumOff val="31603"/>
                <a:alphaOff val="0"/>
                <a:tint val="37000"/>
                <a:satMod val="300000"/>
              </a:schemeClr>
            </a:gs>
            <a:gs pos="100000">
              <a:schemeClr val="accent5">
                <a:shade val="80000"/>
                <a:hueOff val="-39572"/>
                <a:satOff val="-1777"/>
                <a:lumOff val="3160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Gill Sans Infant Std" panose="020B0502020104020203" pitchFamily="34" charset="0"/>
            </a:rPr>
            <a:t>5.  Audit Process Checklist</a:t>
          </a:r>
          <a:endParaRPr lang="sv-SE" sz="1700" kern="1200" dirty="0">
            <a:latin typeface="Gill Sans Infant Std" panose="020B0502020104020203" pitchFamily="34" charset="0"/>
          </a:endParaRPr>
        </a:p>
      </dsp:txBody>
      <dsp:txXfrm>
        <a:off x="3727481" y="1280870"/>
        <a:ext cx="1827118" cy="1096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99BB9-F864-42B3-8821-6ECD03EFE836}">
      <dsp:nvSpPr>
        <dsp:cNvPr id="0" name=""/>
        <dsp:cNvSpPr/>
      </dsp:nvSpPr>
      <dsp:spPr>
        <a:xfrm rot="6497493">
          <a:off x="781706" y="828091"/>
          <a:ext cx="2928979" cy="3497999"/>
        </a:xfrm>
        <a:prstGeom prst="swooshArrow">
          <a:avLst>
            <a:gd name="adj1" fmla="val 16310"/>
            <a:gd name="adj2" fmla="val 313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D289D-B0EB-4130-8DAF-F27542F5E994}">
      <dsp:nvSpPr>
        <dsp:cNvPr id="0" name=""/>
        <dsp:cNvSpPr/>
      </dsp:nvSpPr>
      <dsp:spPr>
        <a:xfrm>
          <a:off x="1709024" y="1831500"/>
          <a:ext cx="83097" cy="83097"/>
        </a:xfrm>
        <a:prstGeom prst="ellipse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62778-E99C-44D6-8B4D-DBFF7A02740F}">
      <dsp:nvSpPr>
        <dsp:cNvPr id="0" name=""/>
        <dsp:cNvSpPr/>
      </dsp:nvSpPr>
      <dsp:spPr>
        <a:xfrm>
          <a:off x="2432736" y="2537067"/>
          <a:ext cx="83097" cy="83097"/>
        </a:xfrm>
        <a:prstGeom prst="ellipse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E5EFE-30F2-4884-9EB1-5836662B5F91}">
      <dsp:nvSpPr>
        <dsp:cNvPr id="0" name=""/>
        <dsp:cNvSpPr/>
      </dsp:nvSpPr>
      <dsp:spPr>
        <a:xfrm>
          <a:off x="0" y="88976"/>
          <a:ext cx="155140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Preparation </a:t>
          </a:r>
          <a:endParaRPr lang="en-US" sz="2200" kern="1200" dirty="0"/>
        </a:p>
      </dsp:txBody>
      <dsp:txXfrm>
        <a:off x="0" y="88976"/>
        <a:ext cx="1551408" cy="609890"/>
      </dsp:txXfrm>
    </dsp:sp>
    <dsp:sp modelId="{75F2C805-6D8D-4C0E-B3EA-E8CEBBD49161}">
      <dsp:nvSpPr>
        <dsp:cNvPr id="0" name=""/>
        <dsp:cNvSpPr/>
      </dsp:nvSpPr>
      <dsp:spPr>
        <a:xfrm>
          <a:off x="413902" y="1688600"/>
          <a:ext cx="213842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Commence</a:t>
          </a:r>
          <a:endParaRPr lang="en-US" sz="2200" kern="1200" dirty="0"/>
        </a:p>
      </dsp:txBody>
      <dsp:txXfrm>
        <a:off x="413902" y="1688600"/>
        <a:ext cx="2138428" cy="609890"/>
      </dsp:txXfrm>
    </dsp:sp>
    <dsp:sp modelId="{D629D230-A3F5-4E50-9BD0-A93BD0A92902}">
      <dsp:nvSpPr>
        <dsp:cNvPr id="0" name=""/>
        <dsp:cNvSpPr/>
      </dsp:nvSpPr>
      <dsp:spPr>
        <a:xfrm>
          <a:off x="449884" y="2987169"/>
          <a:ext cx="209649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Finalization</a:t>
          </a:r>
          <a:endParaRPr lang="en-US" sz="2200" kern="1200" dirty="0"/>
        </a:p>
      </dsp:txBody>
      <dsp:txXfrm>
        <a:off x="449884" y="2987169"/>
        <a:ext cx="2096498" cy="609890"/>
      </dsp:txXfrm>
    </dsp:sp>
    <dsp:sp modelId="{21F84A39-24A3-44AA-9346-22451A128EB7}">
      <dsp:nvSpPr>
        <dsp:cNvPr id="0" name=""/>
        <dsp:cNvSpPr/>
      </dsp:nvSpPr>
      <dsp:spPr>
        <a:xfrm>
          <a:off x="752493" y="4544292"/>
          <a:ext cx="209649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Follow up</a:t>
          </a:r>
          <a:endParaRPr lang="en-US" sz="2200" kern="1200" dirty="0"/>
        </a:p>
      </dsp:txBody>
      <dsp:txXfrm>
        <a:off x="752493" y="4544292"/>
        <a:ext cx="2096498" cy="6098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4E375-F4F3-431A-A1D9-06CA0BED409F}">
      <dsp:nvSpPr>
        <dsp:cNvPr id="0" name=""/>
        <dsp:cNvSpPr/>
      </dsp:nvSpPr>
      <dsp:spPr>
        <a:xfrm>
          <a:off x="29108" y="815173"/>
          <a:ext cx="1845100" cy="39405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Auditors Report (AR)</a:t>
          </a:r>
          <a:endParaRPr lang="en-US" sz="1100" b="1" kern="1200" dirty="0"/>
        </a:p>
      </dsp:txBody>
      <dsp:txXfrm>
        <a:off x="29108" y="815173"/>
        <a:ext cx="1845100" cy="394056"/>
      </dsp:txXfrm>
    </dsp:sp>
    <dsp:sp modelId="{8468EA59-9050-4499-AAEB-BB56D5813447}">
      <dsp:nvSpPr>
        <dsp:cNvPr id="0" name=""/>
        <dsp:cNvSpPr/>
      </dsp:nvSpPr>
      <dsp:spPr>
        <a:xfrm>
          <a:off x="11248" y="1209009"/>
          <a:ext cx="1845100" cy="29989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auditor clearly stipulate that the audit has been conducted in accordance with ISA 800/805</a:t>
          </a:r>
          <a:endParaRPr lang="en-US" sz="11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AR is signed by the responsible auditor (not just the audit firm) and include the title of the responsible auditor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auditor’s opinion is clearly stated as qualified or unqualified</a:t>
          </a:r>
        </a:p>
      </dsp:txBody>
      <dsp:txXfrm>
        <a:off x="11248" y="1209009"/>
        <a:ext cx="1845100" cy="2998912"/>
      </dsp:txXfrm>
    </dsp:sp>
    <dsp:sp modelId="{9EAE682E-68F0-4E9C-A129-6D97935CE382}">
      <dsp:nvSpPr>
        <dsp:cNvPr id="0" name=""/>
        <dsp:cNvSpPr/>
      </dsp:nvSpPr>
      <dsp:spPr>
        <a:xfrm>
          <a:off x="2132523" y="815173"/>
          <a:ext cx="1845100" cy="39405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/>
            <a:t>Management Letter (ML)</a:t>
          </a:r>
          <a:endParaRPr lang="en-US" sz="1100" b="0" kern="1200" dirty="0"/>
        </a:p>
      </dsp:txBody>
      <dsp:txXfrm>
        <a:off x="2132523" y="815173"/>
        <a:ext cx="1845100" cy="394056"/>
      </dsp:txXfrm>
    </dsp:sp>
    <dsp:sp modelId="{BD43A0E0-0557-4C43-9683-EFCCB7EF537B}">
      <dsp:nvSpPr>
        <dsp:cNvPr id="0" name=""/>
        <dsp:cNvSpPr/>
      </dsp:nvSpPr>
      <dsp:spPr>
        <a:xfrm>
          <a:off x="2114662" y="1209009"/>
          <a:ext cx="1845100" cy="29989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There needs to be a signed ML from the auditor. </a:t>
          </a:r>
          <a:endParaRPr lang="en-US" sz="11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ML is signed by the responsible auditor (not just the audit firm) and include the title of the responsible auditor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ML discloses all audit findings and weaknesses identified during the audit process and make recommendations to address the identified findings and weaknesses.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Also it must review previous years findings and comment if completed or not.</a:t>
          </a:r>
        </a:p>
      </dsp:txBody>
      <dsp:txXfrm>
        <a:off x="2114662" y="1209009"/>
        <a:ext cx="1845100" cy="2998912"/>
      </dsp:txXfrm>
    </dsp:sp>
    <dsp:sp modelId="{8470AECA-6408-4AB9-B5CB-1CAB22659994}">
      <dsp:nvSpPr>
        <dsp:cNvPr id="0" name=""/>
        <dsp:cNvSpPr/>
      </dsp:nvSpPr>
      <dsp:spPr>
        <a:xfrm>
          <a:off x="4220783" y="769343"/>
          <a:ext cx="1846904" cy="576493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/>
            <a:t>Report of Factual Findings (</a:t>
          </a:r>
          <a:r>
            <a:rPr lang="en-US" sz="1100" b="0" kern="1200" dirty="0" err="1" smtClean="0"/>
            <a:t>RoFF</a:t>
          </a:r>
          <a:r>
            <a:rPr lang="en-US" sz="1100" b="0" kern="1200" dirty="0" smtClean="0"/>
            <a:t>)</a:t>
          </a:r>
          <a:endParaRPr lang="en-US" sz="1100" b="0" kern="1200" dirty="0"/>
        </a:p>
      </dsp:txBody>
      <dsp:txXfrm>
        <a:off x="4220783" y="769343"/>
        <a:ext cx="1846904" cy="576493"/>
      </dsp:txXfrm>
    </dsp:sp>
    <dsp:sp modelId="{B6403E74-56BB-4CFB-8543-39C72D8017B8}">
      <dsp:nvSpPr>
        <dsp:cNvPr id="0" name=""/>
        <dsp:cNvSpPr/>
      </dsp:nvSpPr>
      <dsp:spPr>
        <a:xfrm>
          <a:off x="4186532" y="1254618"/>
          <a:ext cx="1852315" cy="29989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RFF has been done according to ISRS 4400</a:t>
          </a:r>
          <a:endParaRPr lang="en-US" sz="11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RFF includes a report on all bullet point areas from the Audit ToR.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RFF is signed by the responsible auditor (not just the audit firm)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If no ML, it must be clearly  stated in the Report of Factual Findings that a Management Letter has not been issued for this reason.</a:t>
          </a:r>
        </a:p>
      </dsp:txBody>
      <dsp:txXfrm>
        <a:off x="4186532" y="1254618"/>
        <a:ext cx="1852315" cy="2998912"/>
      </dsp:txXfrm>
    </dsp:sp>
    <dsp:sp modelId="{9B3152D6-443A-4D07-A051-A21EEEB1E5EA}">
      <dsp:nvSpPr>
        <dsp:cNvPr id="0" name=""/>
        <dsp:cNvSpPr/>
      </dsp:nvSpPr>
      <dsp:spPr>
        <a:xfrm>
          <a:off x="6328707" y="814952"/>
          <a:ext cx="1845100" cy="39405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/>
            <a:t>Management Response (MR)</a:t>
          </a:r>
          <a:endParaRPr lang="en-US" sz="1100" b="0" kern="1200" dirty="0"/>
        </a:p>
      </dsp:txBody>
      <dsp:txXfrm>
        <a:off x="6328707" y="814952"/>
        <a:ext cx="1845100" cy="394056"/>
      </dsp:txXfrm>
    </dsp:sp>
    <dsp:sp modelId="{C0FCA828-FD98-4779-AFEF-C1D1B0DB8146}">
      <dsp:nvSpPr>
        <dsp:cNvPr id="0" name=""/>
        <dsp:cNvSpPr/>
      </dsp:nvSpPr>
      <dsp:spPr>
        <a:xfrm>
          <a:off x="6328707" y="1209009"/>
          <a:ext cx="1845100" cy="29989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partner responds to all observations/recommendations from the auditor</a:t>
          </a:r>
          <a:endParaRPr lang="en-US" sz="11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There is a clear action plan from partner to address all observations/recommendations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The MR is signed by authorised staff from the partner organisation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b="0" kern="1200" dirty="0" smtClean="0"/>
        </a:p>
      </dsp:txBody>
      <dsp:txXfrm>
        <a:off x="6328707" y="1209009"/>
        <a:ext cx="1845100" cy="2998912"/>
      </dsp:txXfrm>
    </dsp:sp>
    <dsp:sp modelId="{9C65EBFC-BD67-4548-A399-4879EBE7EE3B}">
      <dsp:nvSpPr>
        <dsp:cNvPr id="0" name=""/>
        <dsp:cNvSpPr/>
      </dsp:nvSpPr>
      <dsp:spPr>
        <a:xfrm>
          <a:off x="8432122" y="814952"/>
          <a:ext cx="1845100" cy="394056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 smtClean="0"/>
            <a:t>Audit Process Checklist </a:t>
          </a:r>
          <a:endParaRPr lang="en-US" sz="1100" b="0" kern="1200" dirty="0"/>
        </a:p>
      </dsp:txBody>
      <dsp:txXfrm>
        <a:off x="8432122" y="814952"/>
        <a:ext cx="1845100" cy="394056"/>
      </dsp:txXfrm>
    </dsp:sp>
    <dsp:sp modelId="{B239C2B8-9C61-4D2E-8459-B25ABFDEB90C}">
      <dsp:nvSpPr>
        <dsp:cNvPr id="0" name=""/>
        <dsp:cNvSpPr/>
      </dsp:nvSpPr>
      <dsp:spPr>
        <a:xfrm>
          <a:off x="8432122" y="1209009"/>
          <a:ext cx="1845100" cy="29989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Completely filled out by SCI</a:t>
          </a:r>
          <a:endParaRPr lang="en-US" sz="11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0" kern="1200" dirty="0" smtClean="0"/>
            <a:t>Includes dates and comments for every step</a:t>
          </a:r>
          <a:endParaRPr lang="en-US" sz="1100" b="0" kern="1200" dirty="0"/>
        </a:p>
      </dsp:txBody>
      <dsp:txXfrm>
        <a:off x="8432122" y="1209009"/>
        <a:ext cx="1845100" cy="29989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C99BB9-F864-42B3-8821-6ECD03EFE836}">
      <dsp:nvSpPr>
        <dsp:cNvPr id="0" name=""/>
        <dsp:cNvSpPr/>
      </dsp:nvSpPr>
      <dsp:spPr>
        <a:xfrm rot="6497493">
          <a:off x="781706" y="828091"/>
          <a:ext cx="2928979" cy="3497999"/>
        </a:xfrm>
        <a:prstGeom prst="swooshArrow">
          <a:avLst>
            <a:gd name="adj1" fmla="val 16310"/>
            <a:gd name="adj2" fmla="val 313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7D289D-B0EB-4130-8DAF-F27542F5E994}">
      <dsp:nvSpPr>
        <dsp:cNvPr id="0" name=""/>
        <dsp:cNvSpPr/>
      </dsp:nvSpPr>
      <dsp:spPr>
        <a:xfrm>
          <a:off x="1709024" y="1831500"/>
          <a:ext cx="83097" cy="83097"/>
        </a:xfrm>
        <a:prstGeom prst="ellipse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62778-E99C-44D6-8B4D-DBFF7A02740F}">
      <dsp:nvSpPr>
        <dsp:cNvPr id="0" name=""/>
        <dsp:cNvSpPr/>
      </dsp:nvSpPr>
      <dsp:spPr>
        <a:xfrm>
          <a:off x="2432736" y="2537067"/>
          <a:ext cx="83097" cy="83097"/>
        </a:xfrm>
        <a:prstGeom prst="ellipse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E5EFE-30F2-4884-9EB1-5836662B5F91}">
      <dsp:nvSpPr>
        <dsp:cNvPr id="0" name=""/>
        <dsp:cNvSpPr/>
      </dsp:nvSpPr>
      <dsp:spPr>
        <a:xfrm>
          <a:off x="0" y="88976"/>
          <a:ext cx="155140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b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Preparation </a:t>
          </a:r>
          <a:endParaRPr lang="en-US" sz="2200" kern="1200" dirty="0"/>
        </a:p>
      </dsp:txBody>
      <dsp:txXfrm>
        <a:off x="0" y="88976"/>
        <a:ext cx="1551408" cy="609890"/>
      </dsp:txXfrm>
    </dsp:sp>
    <dsp:sp modelId="{75F2C805-6D8D-4C0E-B3EA-E8CEBBD49161}">
      <dsp:nvSpPr>
        <dsp:cNvPr id="0" name=""/>
        <dsp:cNvSpPr/>
      </dsp:nvSpPr>
      <dsp:spPr>
        <a:xfrm>
          <a:off x="413902" y="1688600"/>
          <a:ext cx="213842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Commence</a:t>
          </a:r>
          <a:endParaRPr lang="en-US" sz="2200" kern="1200" dirty="0"/>
        </a:p>
      </dsp:txBody>
      <dsp:txXfrm>
        <a:off x="413902" y="1688600"/>
        <a:ext cx="2138428" cy="609890"/>
      </dsp:txXfrm>
    </dsp:sp>
    <dsp:sp modelId="{D629D230-A3F5-4E50-9BD0-A93BD0A92902}">
      <dsp:nvSpPr>
        <dsp:cNvPr id="0" name=""/>
        <dsp:cNvSpPr/>
      </dsp:nvSpPr>
      <dsp:spPr>
        <a:xfrm>
          <a:off x="449884" y="2987169"/>
          <a:ext cx="209649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Finalization</a:t>
          </a:r>
          <a:endParaRPr lang="en-US" sz="2200" kern="1200" dirty="0"/>
        </a:p>
      </dsp:txBody>
      <dsp:txXfrm>
        <a:off x="449884" y="2987169"/>
        <a:ext cx="2096498" cy="609890"/>
      </dsp:txXfrm>
    </dsp:sp>
    <dsp:sp modelId="{21F84A39-24A3-44AA-9346-22451A128EB7}">
      <dsp:nvSpPr>
        <dsp:cNvPr id="0" name=""/>
        <dsp:cNvSpPr/>
      </dsp:nvSpPr>
      <dsp:spPr>
        <a:xfrm>
          <a:off x="752493" y="4544292"/>
          <a:ext cx="2096498" cy="60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Follow up</a:t>
          </a:r>
          <a:endParaRPr lang="en-US" sz="2200" kern="1200" dirty="0"/>
        </a:p>
      </dsp:txBody>
      <dsp:txXfrm>
        <a:off x="752493" y="4544292"/>
        <a:ext cx="2096498" cy="6098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4E375-F4F3-431A-A1D9-06CA0BED409F}">
      <dsp:nvSpPr>
        <dsp:cNvPr id="0" name=""/>
        <dsp:cNvSpPr/>
      </dsp:nvSpPr>
      <dsp:spPr>
        <a:xfrm>
          <a:off x="36625" y="27868"/>
          <a:ext cx="2493800" cy="4994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Auditors Report (AR)</a:t>
          </a:r>
          <a:endParaRPr lang="en-US" sz="1400" b="1" kern="1200" dirty="0"/>
        </a:p>
      </dsp:txBody>
      <dsp:txXfrm>
        <a:off x="36625" y="27868"/>
        <a:ext cx="2493800" cy="499483"/>
      </dsp:txXfrm>
    </dsp:sp>
    <dsp:sp modelId="{8468EA59-9050-4499-AAEB-BB56D5813447}">
      <dsp:nvSpPr>
        <dsp:cNvPr id="0" name=""/>
        <dsp:cNvSpPr/>
      </dsp:nvSpPr>
      <dsp:spPr>
        <a:xfrm>
          <a:off x="8832" y="527072"/>
          <a:ext cx="2501107" cy="363095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auditor clearly stipulate that the audit has been conducted in accordance with </a:t>
          </a:r>
          <a:r>
            <a:rPr lang="en-US" sz="1400" b="1" kern="1200" dirty="0" smtClean="0"/>
            <a:t>ISA 800/805</a:t>
          </a:r>
          <a:endParaRPr lang="en-US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AR is signed by the responsible auditor (not just the audit firm) and include the title of the responsible auditor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auditor’s opinion is clearly stated as qualified or unqualified</a:t>
          </a:r>
        </a:p>
      </dsp:txBody>
      <dsp:txXfrm>
        <a:off x="8832" y="527072"/>
        <a:ext cx="2501107" cy="3630959"/>
      </dsp:txXfrm>
    </dsp:sp>
    <dsp:sp modelId="{012D5D81-2095-4163-A660-DAABD9EF844F}">
      <dsp:nvSpPr>
        <dsp:cNvPr id="0" name=""/>
        <dsp:cNvSpPr/>
      </dsp:nvSpPr>
      <dsp:spPr>
        <a:xfrm>
          <a:off x="2956936" y="-30222"/>
          <a:ext cx="2493800" cy="73072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Report of Factual Findings (</a:t>
          </a:r>
          <a:r>
            <a:rPr lang="en-US" sz="1400" b="1" kern="1200" dirty="0" err="1" smtClean="0"/>
            <a:t>RoFF</a:t>
          </a:r>
          <a:r>
            <a:rPr lang="en-US" sz="1400" b="1" kern="1200" dirty="0" smtClean="0"/>
            <a:t>/</a:t>
          </a:r>
          <a:r>
            <a:rPr lang="en-US" sz="1400" b="1" kern="1200" dirty="0" err="1" smtClean="0"/>
            <a:t>AuP</a:t>
          </a:r>
          <a:r>
            <a:rPr lang="en-US" sz="1400" b="1" kern="1200" dirty="0" smtClean="0"/>
            <a:t>) </a:t>
          </a:r>
          <a:endParaRPr lang="en-US" sz="1400" b="0" kern="1200" dirty="0" smtClean="0"/>
        </a:p>
      </dsp:txBody>
      <dsp:txXfrm>
        <a:off x="2956936" y="-30222"/>
        <a:ext cx="2493800" cy="730729"/>
      </dsp:txXfrm>
    </dsp:sp>
    <dsp:sp modelId="{299FBF93-5252-4928-AEE5-EDB6FE4F739C}">
      <dsp:nvSpPr>
        <dsp:cNvPr id="0" name=""/>
        <dsp:cNvSpPr/>
      </dsp:nvSpPr>
      <dsp:spPr>
        <a:xfrm>
          <a:off x="2945813" y="584883"/>
          <a:ext cx="2493800" cy="363095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RFF has been done according to ISRS 4400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RFF includes a report on all bullet point areas from the Audit ToR.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RFF is signed by the responsible auditor (not just the audit firm)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If no ML, it must be clearly  stated in the Report of Factual Findings that a Management Letter has not been issued for this reason.</a:t>
          </a:r>
        </a:p>
      </dsp:txBody>
      <dsp:txXfrm>
        <a:off x="2945813" y="584883"/>
        <a:ext cx="2493800" cy="3630959"/>
      </dsp:txXfrm>
    </dsp:sp>
    <dsp:sp modelId="{9EAE682E-68F0-4E9C-A129-6D97935CE382}">
      <dsp:nvSpPr>
        <dsp:cNvPr id="0" name=""/>
        <dsp:cNvSpPr/>
      </dsp:nvSpPr>
      <dsp:spPr>
        <a:xfrm>
          <a:off x="5725438" y="27868"/>
          <a:ext cx="2491364" cy="4994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Management Letter (ML)</a:t>
          </a:r>
          <a:endParaRPr lang="en-US" sz="1400" b="1" kern="1200" dirty="0"/>
        </a:p>
      </dsp:txBody>
      <dsp:txXfrm>
        <a:off x="5725438" y="27868"/>
        <a:ext cx="2491364" cy="499483"/>
      </dsp:txXfrm>
    </dsp:sp>
    <dsp:sp modelId="{BD43A0E0-0557-4C43-9683-EFCCB7EF537B}">
      <dsp:nvSpPr>
        <dsp:cNvPr id="0" name=""/>
        <dsp:cNvSpPr/>
      </dsp:nvSpPr>
      <dsp:spPr>
        <a:xfrm>
          <a:off x="5701321" y="527072"/>
          <a:ext cx="2491364" cy="363095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There needs to be a signed ML from the auditor. 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ML is signed by the responsible auditor (not just the audit firm) and include the title of the responsible auditor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ML discloses all audit findings and weaknesses identified during the audit process and make recommendations to address the identified findings and weaknesses.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Also it must review previous years findings and comment if completed or not.</a:t>
          </a:r>
        </a:p>
      </dsp:txBody>
      <dsp:txXfrm>
        <a:off x="5701321" y="527072"/>
        <a:ext cx="2491364" cy="3630959"/>
      </dsp:txXfrm>
    </dsp:sp>
    <dsp:sp modelId="{9B3152D6-443A-4D07-A051-A21EEEB1E5EA}">
      <dsp:nvSpPr>
        <dsp:cNvPr id="0" name=""/>
        <dsp:cNvSpPr/>
      </dsp:nvSpPr>
      <dsp:spPr>
        <a:xfrm>
          <a:off x="8541477" y="27589"/>
          <a:ext cx="2491364" cy="49948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Management Response (MR)</a:t>
          </a:r>
          <a:endParaRPr lang="en-US" sz="1400" b="1" kern="1200" dirty="0"/>
        </a:p>
      </dsp:txBody>
      <dsp:txXfrm>
        <a:off x="8541477" y="27589"/>
        <a:ext cx="2491364" cy="499483"/>
      </dsp:txXfrm>
    </dsp:sp>
    <dsp:sp modelId="{C0FCA828-FD98-4779-AFEF-C1D1B0DB8146}">
      <dsp:nvSpPr>
        <dsp:cNvPr id="0" name=""/>
        <dsp:cNvSpPr/>
      </dsp:nvSpPr>
      <dsp:spPr>
        <a:xfrm>
          <a:off x="8541477" y="527072"/>
          <a:ext cx="2491364" cy="363095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partner responds to all observations/recommendations from the auditor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There is a clear action plan from partner to address all observations/recommendations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0" kern="1200" dirty="0" smtClean="0"/>
            <a:t>The MR is signed by authorised staff from the partner organisation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400" b="0" kern="1200" dirty="0" smtClean="0"/>
        </a:p>
      </dsp:txBody>
      <dsp:txXfrm>
        <a:off x="8541477" y="527072"/>
        <a:ext cx="2491364" cy="3630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66EAB-EBF5-4DF5-813B-826315914E90}" type="datetime1">
              <a:rPr lang="en-US" smtClean="0"/>
              <a:t>5/17/2022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E366-02D8-9240-8F65-12E2F8F28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992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A4407-8DAE-4C84-91D1-40E25AC5B943}" type="datetime1">
              <a:rPr lang="en-US" smtClean="0"/>
              <a:t>5/17/2022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FFF08-BA74-3E4E-B67B-CFCBDE5D98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388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84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88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60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73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48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13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18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91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22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shares the audit instructions and standard template with the partner. SCI CO/RO also </a:t>
            </a:r>
            <a:r>
              <a:rPr lang="en-GB" sz="1200" b="1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ensures that audit costs are budgeted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in the agreement with the partner. 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finalises the standard 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Terms of Reference for Annual Audit of the </a:t>
            </a:r>
            <a:r>
              <a:rPr lang="en-GB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Sida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CSO 2017-2021 Programme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be used for the audit and shares back to SCI CO/RO (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changes to the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except for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 in the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approves the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writing to the partner.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initiate procurement of auditor with the approved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audit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 according to ISA800/805 as well as Additional assignment ISRS4400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communicates back the selected auditor to SCI CO/RO.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approves the selected auditor ensuring that the auditor selected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external, independent and qualified and agreed on </a:t>
            </a:r>
            <a:r>
              <a:rPr lang="en-GB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sv-SE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71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Auditor’s report (AR)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auditor clearly stipulate that the audit has been conducted in accordance with ISA 800/805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AR is signed by the responsible auditor (not just the audit firm) and include the title of the responsible auditor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auditor’s opinion is clearly stated and the audit is unqualified (or “clean”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i.e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financial statements represent a true and fair view of the financial position)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Auditor’s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Letter (ML)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if the auditor does not have any observations/findings on internal control there needs to be a signed ML from the auditor stating this. 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ML is signed by the responsible auditor (not just the audit firm) and include the title of the responsible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auditorThe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ML discloses all audit findings and weaknesses identified during the audit process and make recommendations to address the identified findings and weaknesses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 of Factual Findings (RFF)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RFF has been done according to agreed upon procedures ISRS 4400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RFF includes a report on all bullet point areas from the Audit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RFF is signed by the responsible auditor (not just the audit firm) and include the title of the responsible auditor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 auditor finds that the observations described in the Report of Factual Findings contain the information that would have been stated in the Management Letter, a Management Letter does not need to be issued. In such cases, it must be clearly  stated in the Report of Factual Findings that a Management Letter has not been issued for this reason.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CO/RO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Response (MR)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partner responds to all observations/recommendations from the auditor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clear action plan from partner to address all observations/recommendations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MR is signed by authorised staff from the partner organisation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46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40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Auditor’s report (AR)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auditor clearly stipulate that the audit has been conducted in accordance with ISA 800/805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AR is signed by the responsible auditor (not just the audit firm) and include the title of the responsible auditor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auditor’s opinion is clearly stated and the audit is unqualified (or “clean” –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i.e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financial statements represent a true and fair view of the financial position)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Auditor’s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Letter (ML)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if the auditor does not have any observations/findings on internal control there needs to be a signed ML from the auditor stating this. 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ML is signed by the responsible auditor (not just the audit firm) and include the title of the responsible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auditor The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 discloses all audit findings and weaknesses identified during the audit process and make recommendations to address the identified findings and weaknesses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 of Factual Findings (RFF)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RFF has been done according to agreed upon procedures ISRS 4400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RFF includes a report on all bullet point areas from the Audit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ToR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RFF is signed by the responsible auditor (not just the audit firm) and include the title of the responsible auditor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the auditor finds that the observations described in the Report of Factual Findings contain the information that would have been stated in the Management Letter, a Management Letter does not need to be issued. In such cases, it must be clearly  stated in the Report of Factual Findings that a Management Letter has not been issued for this reason.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Management Response (MR)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especially: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 responds to all observations/recommendations from the auditor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a clear action plan from SCI to address all observations/recommendations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MR is signed by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FFF08-BA74-3E4E-B67B-CFCBDE5D98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91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5199" y="866776"/>
            <a:ext cx="11174759" cy="1197787"/>
          </a:xfrm>
        </p:spPr>
        <p:txBody>
          <a:bodyPr anchor="t">
            <a:normAutofit/>
          </a:bodyPr>
          <a:lstStyle>
            <a:lvl1pPr>
              <a:lnSpc>
                <a:spcPct val="95000"/>
              </a:lnSpc>
              <a:defRPr sz="4800" b="0" i="0" cap="none"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01085" y="2213628"/>
            <a:ext cx="11772900" cy="449421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1"/>
          </p:nvPr>
        </p:nvSpPr>
        <p:spPr>
          <a:xfrm>
            <a:off x="9631534" y="344651"/>
            <a:ext cx="2108425" cy="365125"/>
          </a:xfrm>
        </p:spPr>
        <p:txBody>
          <a:bodyPr/>
          <a:lstStyle>
            <a:lvl1pPr algn="r">
              <a:defRPr/>
            </a:lvl1pPr>
          </a:lstStyle>
          <a:p>
            <a:fld id="{59CFA958-DB58-4E32-826B-0C368BC05DED}" type="datetime1">
              <a:rPr lang="sv-SE" smtClean="0"/>
              <a:t>2022-05-17</a:t>
            </a:fld>
            <a:endParaRPr lang="en-US" dirty="0"/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98" y="244605"/>
            <a:ext cx="1724568" cy="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6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åstående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9024-1170-4618-9FB5-DD2795DC04B1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60239" y="1081129"/>
            <a:ext cx="11278472" cy="18235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96850" y="147638"/>
            <a:ext cx="11783484" cy="61595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7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åståen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171574"/>
            <a:ext cx="12192000" cy="56864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196851" y="147638"/>
            <a:ext cx="11777133" cy="671036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35193-A541-4183-A207-75397CB1C206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29139"/>
            <a:ext cx="1724568" cy="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åståen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30713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3725D-9818-40D7-8157-FF03426BFFAF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åståen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547556" y="4233416"/>
            <a:ext cx="3005179" cy="625148"/>
          </a:xfrm>
          <a:prstGeom prst="roundRect">
            <a:avLst>
              <a:gd name="adj" fmla="val 7650"/>
            </a:avLst>
          </a:prstGeom>
        </p:spPr>
        <p:txBody>
          <a:bodyPr/>
          <a:lstStyle>
            <a:lvl1pPr>
              <a:defRPr>
                <a:solidFill>
                  <a:srgbClr val="222221"/>
                </a:solidFill>
                <a:latin typeface="Gill Sans Infant Std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8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ounded Rectangle 11"/>
          <p:cNvSpPr/>
          <p:nvPr userDrawn="1"/>
        </p:nvSpPr>
        <p:spPr>
          <a:xfrm>
            <a:off x="4350557" y="1787573"/>
            <a:ext cx="2446849" cy="1231106"/>
          </a:xfrm>
          <a:prstGeom prst="roundRect">
            <a:avLst>
              <a:gd name="adj" fmla="val 8552"/>
            </a:avLst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200" b="1" i="0" dirty="0">
              <a:solidFill>
                <a:srgbClr val="222221"/>
              </a:solidFill>
              <a:latin typeface="TradeGothic LT CondEighteen"/>
              <a:cs typeface="TradeGothic LT CondEighteen"/>
            </a:endParaRPr>
          </a:p>
        </p:txBody>
      </p:sp>
      <p:sp>
        <p:nvSpPr>
          <p:cNvPr id="11" name="Rounded Rectangle 11"/>
          <p:cNvSpPr/>
          <p:nvPr userDrawn="1"/>
        </p:nvSpPr>
        <p:spPr>
          <a:xfrm>
            <a:off x="4072370" y="2767721"/>
            <a:ext cx="4047261" cy="1228926"/>
          </a:xfrm>
          <a:prstGeom prst="roundRect">
            <a:avLst>
              <a:gd name="adj" fmla="val 8552"/>
            </a:avLst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200" b="1" i="0" dirty="0">
              <a:solidFill>
                <a:srgbClr val="222221"/>
              </a:solidFill>
              <a:latin typeface="TradeGothic LT CondEighteen"/>
              <a:cs typeface="TradeGothic LT CondEighteen"/>
            </a:endParaRP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369" y="2785108"/>
            <a:ext cx="4047261" cy="1213718"/>
          </a:xfrm>
          <a:prstGeom prst="rect">
            <a:avLst/>
          </a:prstGeom>
        </p:spPr>
      </p:pic>
      <p:sp>
        <p:nvSpPr>
          <p:cNvPr id="3" name="textruta 2"/>
          <p:cNvSpPr txBox="1"/>
          <p:nvPr userDrawn="1"/>
        </p:nvSpPr>
        <p:spPr>
          <a:xfrm>
            <a:off x="4555256" y="1797846"/>
            <a:ext cx="2127536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sz="8000" b="1" dirty="0" smtClean="0">
                <a:latin typeface="Trade Gothic LT Com Cn" panose="020B0806040303020004" pitchFamily="34" charset="0"/>
                <a:cs typeface="Gill Sans Infant Std"/>
              </a:rPr>
              <a:t>TACK!</a:t>
            </a:r>
            <a:endParaRPr lang="sv-SE" sz="8000" b="1" dirty="0">
              <a:latin typeface="Trade Gothic LT Com Cn" panose="020B0806040303020004" pitchFamily="34" charset="0"/>
              <a:cs typeface="Gill Sans Infant Std"/>
            </a:endParaRPr>
          </a:p>
        </p:txBody>
      </p:sp>
    </p:spTree>
    <p:extLst>
      <p:ext uri="{BB962C8B-B14F-4D97-AF65-F5344CB8AC3E}">
        <p14:creationId xmlns:p14="http://schemas.microsoft.com/office/powerpoint/2010/main" val="61290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ädda Bar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ounded Rectangle 11"/>
          <p:cNvSpPr/>
          <p:nvPr userDrawn="1"/>
        </p:nvSpPr>
        <p:spPr>
          <a:xfrm>
            <a:off x="2862444" y="1869897"/>
            <a:ext cx="6467113" cy="1939400"/>
          </a:xfrm>
          <a:prstGeom prst="roundRect">
            <a:avLst>
              <a:gd name="adj" fmla="val 8552"/>
            </a:avLst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200" b="1" i="0" dirty="0">
              <a:solidFill>
                <a:srgbClr val="222221"/>
              </a:solidFill>
              <a:latin typeface="TradeGothic LT CondEighteen"/>
              <a:cs typeface="TradeGothic LT CondEighteen"/>
            </a:endParaRPr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443" y="1869897"/>
            <a:ext cx="6467113" cy="19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8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5199" y="866776"/>
            <a:ext cx="11174759" cy="1197787"/>
          </a:xfrm>
        </p:spPr>
        <p:txBody>
          <a:bodyPr anchor="t">
            <a:normAutofit/>
          </a:bodyPr>
          <a:lstStyle>
            <a:lvl1pPr>
              <a:lnSpc>
                <a:spcPct val="95000"/>
              </a:lnSpc>
              <a:defRPr sz="4800" b="0" i="0" cap="none"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01085" y="2213628"/>
            <a:ext cx="11772900" cy="4494213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1"/>
          </p:nvPr>
        </p:nvSpPr>
        <p:spPr>
          <a:xfrm>
            <a:off x="9631534" y="344651"/>
            <a:ext cx="2108425" cy="365125"/>
          </a:xfrm>
        </p:spPr>
        <p:txBody>
          <a:bodyPr/>
          <a:lstStyle>
            <a:lvl1pPr algn="r">
              <a:defRPr/>
            </a:lvl1pPr>
          </a:lstStyle>
          <a:p>
            <a:fld id="{9D0B69E4-ECD6-48B2-82C0-32E74AB95130}" type="datetime1">
              <a:rPr lang="sv-SE" smtClean="0"/>
              <a:t>2022-05-17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98" y="205152"/>
            <a:ext cx="2055367" cy="5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8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ddle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94330-80FD-454D-AAF8-4A74859A9FDC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Change your presentation's name in the Header and click Apply to All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6096000" y="0"/>
            <a:ext cx="6096000" cy="630713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358" y="1171576"/>
            <a:ext cx="4324025" cy="121979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3200" b="0" i="0" cap="none">
                <a:solidFill>
                  <a:schemeClr val="bg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356" y="2395664"/>
            <a:ext cx="4324027" cy="2684219"/>
          </a:xfrm>
        </p:spPr>
        <p:txBody>
          <a:bodyPr anchor="t">
            <a:norm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Gill Sans Infant Std"/>
                <a:cs typeface="Gill Sans Infant Std"/>
              </a:defRPr>
            </a:lvl1pPr>
            <a:lvl2pPr marL="0" indent="0">
              <a:buNone/>
              <a:defRPr sz="1800">
                <a:solidFill>
                  <a:schemeClr val="bg1"/>
                </a:solidFill>
              </a:defRPr>
            </a:lvl2pPr>
            <a:lvl3pPr marL="1588" indent="0"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buNone/>
              <a:defRPr sz="1800">
                <a:solidFill>
                  <a:srgbClr val="FFFFFF"/>
                </a:solidFill>
              </a:defRPr>
            </a:lvl4pPr>
            <a:lvl5pPr marL="0" indent="0">
              <a:buNone/>
              <a:defRPr sz="1800">
                <a:solidFill>
                  <a:srgbClr val="FFFFFF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03200" y="106311"/>
            <a:ext cx="6669888" cy="598585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19644"/>
            <a:ext cx="2055367" cy="5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2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iddl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061B6-CF03-45D7-B675-055E4F966458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51" y="310836"/>
            <a:ext cx="11043524" cy="1348102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800" b="0" i="0" cap="none">
                <a:solidFill>
                  <a:schemeClr val="tx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07651" y="2200274"/>
            <a:ext cx="11766333" cy="410686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19644"/>
            <a:ext cx="2055367" cy="5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71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196851" y="1171575"/>
            <a:ext cx="11777133" cy="513556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179" y="202995"/>
            <a:ext cx="11043520" cy="787605"/>
          </a:xfrm>
        </p:spPr>
        <p:txBody>
          <a:bodyPr anchor="t">
            <a:noAutofit/>
          </a:bodyPr>
          <a:lstStyle>
            <a:lvl1pPr>
              <a:defRPr sz="4800" b="0" i="0" cap="none">
                <a:solidFill>
                  <a:schemeClr val="bg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63" y="1600201"/>
            <a:ext cx="11034836" cy="454790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266700" indent="-266700">
              <a:buClr>
                <a:schemeClr val="tx2"/>
              </a:buClr>
              <a:buFont typeface="Arial"/>
              <a:buChar char="•"/>
              <a:defRPr sz="1800"/>
            </a:lvl2pPr>
            <a:lvl3pPr marL="266700" indent="-266700">
              <a:defRPr sz="1800"/>
            </a:lvl3pPr>
            <a:lvl4pPr marL="266700" indent="-266700">
              <a:buClr>
                <a:schemeClr val="tx2"/>
              </a:buClr>
              <a:buFont typeface="Arial"/>
              <a:buChar char="•"/>
              <a:defRPr sz="1800"/>
            </a:lvl4pPr>
            <a:lvl5pPr marL="266700" indent="-266700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F0278-AD09-43B3-940A-861621ACE44F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19644"/>
            <a:ext cx="2055367" cy="5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5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an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25B4-D87C-497F-B837-88640EC9BA01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6096000" y="0"/>
            <a:ext cx="6096000" cy="630713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358" y="1171576"/>
            <a:ext cx="4324025" cy="1219798"/>
          </a:xfrm>
        </p:spPr>
        <p:txBody>
          <a:bodyPr anchor="t">
            <a:normAutofit/>
          </a:bodyPr>
          <a:lstStyle>
            <a:lvl1pPr algn="l">
              <a:lnSpc>
                <a:spcPct val="95000"/>
              </a:lnSpc>
              <a:defRPr sz="3200" b="0" i="0" cap="none">
                <a:solidFill>
                  <a:schemeClr val="bg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356" y="2395664"/>
            <a:ext cx="4324027" cy="2684219"/>
          </a:xfrm>
        </p:spPr>
        <p:txBody>
          <a:bodyPr anchor="t">
            <a:norm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Gill Sans Infant Std"/>
                <a:cs typeface="Gill Sans Infant Std"/>
              </a:defRPr>
            </a:lvl1pPr>
            <a:lvl2pPr marL="0" indent="0">
              <a:buNone/>
              <a:defRPr sz="1800">
                <a:solidFill>
                  <a:schemeClr val="bg1"/>
                </a:solidFill>
              </a:defRPr>
            </a:lvl2pPr>
            <a:lvl3pPr marL="1588" indent="0"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buNone/>
              <a:defRPr sz="1800">
                <a:solidFill>
                  <a:srgbClr val="FFFFFF"/>
                </a:solidFill>
              </a:defRPr>
            </a:lvl4pPr>
            <a:lvl5pPr marL="0" indent="0">
              <a:buNone/>
              <a:defRPr sz="1800">
                <a:solidFill>
                  <a:srgbClr val="FFFFFF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03200" y="155738"/>
            <a:ext cx="6669888" cy="598585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29139"/>
            <a:ext cx="1724568" cy="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2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3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63" y="1600201"/>
            <a:ext cx="11034836" cy="454790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266700" indent="-266700">
              <a:buClr>
                <a:schemeClr val="tx2"/>
              </a:buClr>
              <a:buFont typeface="Arial"/>
              <a:buChar char="•"/>
              <a:defRPr sz="1800"/>
            </a:lvl2pPr>
            <a:lvl3pPr marL="266700" indent="-266700">
              <a:defRPr sz="1800"/>
            </a:lvl3pPr>
            <a:lvl4pPr marL="266700" indent="-266700">
              <a:buClr>
                <a:schemeClr val="tx2"/>
              </a:buClr>
              <a:buFont typeface="Arial"/>
              <a:buChar char="•"/>
              <a:defRPr sz="1800"/>
            </a:lvl4pPr>
            <a:lvl5pPr marL="266700" indent="-266700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7C784-0E11-4EDB-A58E-1D4CF95AC6A1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66351" y="310836"/>
            <a:ext cx="11043524" cy="861472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800" b="0" i="0" cap="none">
                <a:solidFill>
                  <a:schemeClr val="tx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19644"/>
            <a:ext cx="2055367" cy="5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r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B7A2-F93F-43D6-B17C-8DEDD72F5144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837805"/>
            <a:ext cx="11042868" cy="363537"/>
          </a:xfrm>
        </p:spPr>
        <p:txBody>
          <a:bodyPr>
            <a:noAutofit/>
          </a:bodyPr>
          <a:lstStyle>
            <a:lvl1pPr>
              <a:defRPr sz="18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522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imagery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63" y="1600200"/>
            <a:ext cx="5330095" cy="47069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7290-4F00-4E0E-8D49-B27E2A7B122F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6279605" y="1600200"/>
            <a:ext cx="5330095" cy="47069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837805"/>
            <a:ext cx="11042868" cy="363537"/>
          </a:xfrm>
        </p:spPr>
        <p:txBody>
          <a:bodyPr>
            <a:noAutofit/>
          </a:bodyPr>
          <a:lstStyle>
            <a:lvl1pPr>
              <a:defRPr sz="18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13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CCEC-E1B9-4F96-AB5E-102CC1D0B6C9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837805"/>
            <a:ext cx="11042868" cy="363537"/>
          </a:xfrm>
        </p:spPr>
        <p:txBody>
          <a:bodyPr>
            <a:noAutofit/>
          </a:bodyPr>
          <a:lstStyle>
            <a:lvl1pPr>
              <a:defRPr sz="18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674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42C7A-2587-4820-9937-5092863610FB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60239" y="1081129"/>
            <a:ext cx="11278472" cy="18235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5757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imager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9CFDF-E04C-48BE-811D-AD75F61BDCFC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60239" y="1081129"/>
            <a:ext cx="11278472" cy="18235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96850" y="147638"/>
            <a:ext cx="11783484" cy="61595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9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171574"/>
            <a:ext cx="12192000" cy="568642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196851" y="147638"/>
            <a:ext cx="11777133" cy="6710362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789-CC33-458A-B582-2D890D48B3EE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30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30713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A9B00-CD4A-4229-8EBD-2454A3BF67E2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6547556" y="4233416"/>
            <a:ext cx="3005179" cy="625148"/>
          </a:xfrm>
          <a:prstGeom prst="roundRect">
            <a:avLst>
              <a:gd name="adj" fmla="val 7650"/>
            </a:avLst>
          </a:prstGeom>
        </p:spPr>
        <p:txBody>
          <a:bodyPr/>
          <a:lstStyle>
            <a:lvl1pPr>
              <a:defRPr>
                <a:solidFill>
                  <a:srgbClr val="222221"/>
                </a:solidFill>
                <a:latin typeface="Gill Sans Infant Std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5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ounded Rectangle 11"/>
          <p:cNvSpPr/>
          <p:nvPr userDrawn="1"/>
        </p:nvSpPr>
        <p:spPr>
          <a:xfrm>
            <a:off x="3492843" y="1787573"/>
            <a:ext cx="4712654" cy="1231106"/>
          </a:xfrm>
          <a:prstGeom prst="roundRect">
            <a:avLst>
              <a:gd name="adj" fmla="val 8552"/>
            </a:avLst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200" b="1" i="0" dirty="0">
              <a:solidFill>
                <a:srgbClr val="222221"/>
              </a:solidFill>
              <a:latin typeface="TradeGothic LT CondEighteen"/>
              <a:cs typeface="TradeGothic LT CondEighteen"/>
            </a:endParaRPr>
          </a:p>
        </p:txBody>
      </p:sp>
      <p:sp>
        <p:nvSpPr>
          <p:cNvPr id="11" name="Rounded Rectangle 11"/>
          <p:cNvSpPr/>
          <p:nvPr userDrawn="1"/>
        </p:nvSpPr>
        <p:spPr>
          <a:xfrm>
            <a:off x="4085968" y="2767721"/>
            <a:ext cx="4753231" cy="1228926"/>
          </a:xfrm>
          <a:prstGeom prst="roundRect">
            <a:avLst>
              <a:gd name="adj" fmla="val 8552"/>
            </a:avLst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200" b="1" i="0" dirty="0">
              <a:solidFill>
                <a:srgbClr val="222221"/>
              </a:solidFill>
              <a:latin typeface="TradeGothic LT CondEighteen"/>
              <a:cs typeface="TradeGothic LT CondEighteen"/>
            </a:endParaRPr>
          </a:p>
        </p:txBody>
      </p:sp>
      <p:sp>
        <p:nvSpPr>
          <p:cNvPr id="3" name="textruta 2"/>
          <p:cNvSpPr txBox="1"/>
          <p:nvPr userDrawn="1"/>
        </p:nvSpPr>
        <p:spPr>
          <a:xfrm>
            <a:off x="3552339" y="1771059"/>
            <a:ext cx="465315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v-SE" sz="8000" b="1" dirty="0" smtClean="0">
                <a:latin typeface="Trade Gothic LT Com Cn" panose="020B0806040303020004" pitchFamily="34" charset="0"/>
                <a:cs typeface="Gill Sans Infant Std"/>
              </a:rPr>
              <a:t>THANK</a:t>
            </a:r>
            <a:r>
              <a:rPr lang="sv-SE" sz="8000" b="1" baseline="0" dirty="0" smtClean="0">
                <a:latin typeface="Trade Gothic LT Com Cn" panose="020B0806040303020004" pitchFamily="34" charset="0"/>
                <a:cs typeface="Gill Sans Infant Std"/>
              </a:rPr>
              <a:t> YOU</a:t>
            </a:r>
            <a:r>
              <a:rPr lang="sv-SE" sz="8000" b="1" dirty="0" smtClean="0">
                <a:latin typeface="Trade Gothic LT Com Cn" panose="020B0806040303020004" pitchFamily="34" charset="0"/>
                <a:cs typeface="Gill Sans Infant Std"/>
              </a:rPr>
              <a:t>!</a:t>
            </a:r>
            <a:endParaRPr lang="sv-SE" sz="8000" b="1" dirty="0">
              <a:latin typeface="Trade Gothic LT Com Cn" panose="020B0806040303020004" pitchFamily="34" charset="0"/>
              <a:cs typeface="Gill Sans Infant Std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968" y="2767588"/>
            <a:ext cx="4753231" cy="122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9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an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2600-04CD-4EC6-AAFB-0FB6BB295F53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351" y="310836"/>
            <a:ext cx="11043524" cy="1348102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800" b="0" i="0" cap="none">
                <a:solidFill>
                  <a:schemeClr val="tx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07651" y="2200274"/>
            <a:ext cx="11766333" cy="410686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29139"/>
            <a:ext cx="1724568" cy="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4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-cov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ounded Rectangle 11"/>
          <p:cNvSpPr/>
          <p:nvPr userDrawn="1"/>
        </p:nvSpPr>
        <p:spPr>
          <a:xfrm>
            <a:off x="2301780" y="1939400"/>
            <a:ext cx="7588439" cy="1939400"/>
          </a:xfrm>
          <a:prstGeom prst="roundRect">
            <a:avLst>
              <a:gd name="adj" fmla="val 8552"/>
            </a:avLst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3200" b="1" i="0" dirty="0">
              <a:solidFill>
                <a:srgbClr val="222221"/>
              </a:solidFill>
              <a:latin typeface="TradeGothic LT CondEighteen"/>
              <a:cs typeface="TradeGothic LT CondEighteen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80" y="1939400"/>
            <a:ext cx="7588439" cy="193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2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196851" y="1171575"/>
            <a:ext cx="11777133" cy="513556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179" y="202995"/>
            <a:ext cx="11043520" cy="787605"/>
          </a:xfrm>
        </p:spPr>
        <p:txBody>
          <a:bodyPr anchor="t">
            <a:noAutofit/>
          </a:bodyPr>
          <a:lstStyle>
            <a:lvl1pPr>
              <a:defRPr sz="4800" b="0" i="0" cap="none">
                <a:solidFill>
                  <a:schemeClr val="bg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63" y="1600201"/>
            <a:ext cx="11034836" cy="454790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266700" indent="-266700">
              <a:buClr>
                <a:schemeClr val="tx2"/>
              </a:buClr>
              <a:buFont typeface="Arial"/>
              <a:buChar char="•"/>
              <a:defRPr sz="1800"/>
            </a:lvl2pPr>
            <a:lvl3pPr marL="266700" indent="-266700">
              <a:defRPr sz="1800"/>
            </a:lvl3pPr>
            <a:lvl4pPr marL="266700" indent="-266700">
              <a:buClr>
                <a:schemeClr val="tx2"/>
              </a:buClr>
              <a:buFont typeface="Arial"/>
              <a:buChar char="•"/>
              <a:defRPr sz="1800"/>
            </a:lvl4pPr>
            <a:lvl5pPr marL="266700" indent="-266700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D352-A653-4840-ABFF-ED19155F7138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29139"/>
            <a:ext cx="1724568" cy="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3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3"/>
          <p:cNvSpPr/>
          <p:nvPr userDrawn="1"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63" y="1600201"/>
            <a:ext cx="11034836" cy="454790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266700" indent="-266700">
              <a:buClr>
                <a:schemeClr val="tx2"/>
              </a:buClr>
              <a:buFont typeface="Arial"/>
              <a:buChar char="•"/>
              <a:defRPr sz="1800"/>
            </a:lvl2pPr>
            <a:lvl3pPr marL="266700" indent="-266700">
              <a:defRPr sz="1800"/>
            </a:lvl3pPr>
            <a:lvl4pPr marL="266700" indent="-266700">
              <a:buClr>
                <a:schemeClr val="tx2"/>
              </a:buClr>
              <a:buFont typeface="Arial"/>
              <a:buChar char="•"/>
              <a:defRPr sz="1800"/>
            </a:lvl4pPr>
            <a:lvl5pPr marL="266700" indent="-266700"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A6D1-E72E-4ED1-A8D3-4073AAA69CD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29139"/>
            <a:ext cx="1724568" cy="517174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66351" y="310836"/>
            <a:ext cx="11043524" cy="861472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4800" b="0" i="0" cap="none">
                <a:solidFill>
                  <a:schemeClr val="tx1"/>
                </a:solidFill>
                <a:latin typeface="Trade Gothic LT Com Cn" panose="020B0806040303020004" pitchFamily="34" charset="0"/>
                <a:cs typeface="Trade Gothic LT Com Cn" panose="020B08060403030200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88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FC28-578D-4D83-B8E4-3E28CD731EA0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837805"/>
            <a:ext cx="11042868" cy="363537"/>
          </a:xfrm>
        </p:spPr>
        <p:txBody>
          <a:bodyPr>
            <a:noAutofit/>
          </a:bodyPr>
          <a:lstStyle>
            <a:lvl1pPr>
              <a:defRPr sz="18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637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63" y="1600200"/>
            <a:ext cx="5330095" cy="47069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8ADAD-1780-4F2A-BC71-4F42D4EA63CE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4"/>
          </p:nvPr>
        </p:nvSpPr>
        <p:spPr>
          <a:xfrm>
            <a:off x="6279605" y="1600200"/>
            <a:ext cx="5330095" cy="47069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837805"/>
            <a:ext cx="11042868" cy="363537"/>
          </a:xfrm>
        </p:spPr>
        <p:txBody>
          <a:bodyPr>
            <a:noAutofit/>
          </a:bodyPr>
          <a:lstStyle>
            <a:lvl1pPr>
              <a:defRPr sz="18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603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67049" y="837805"/>
            <a:ext cx="11042868" cy="363537"/>
          </a:xfrm>
        </p:spPr>
        <p:txBody>
          <a:bodyPr>
            <a:noAutofit/>
          </a:bodyPr>
          <a:lstStyle>
            <a:lvl1pPr>
              <a:defRPr sz="1800" b="0">
                <a:solidFill>
                  <a:srgbClr val="222221"/>
                </a:solidFill>
              </a:defRPr>
            </a:lvl1pPr>
            <a:lvl2pPr>
              <a:defRPr sz="2500"/>
            </a:lvl2pPr>
            <a:lvl3pPr marL="0" indent="0">
              <a:buNone/>
              <a:defRPr sz="2500"/>
            </a:lvl3pPr>
            <a:lvl4pPr marL="0" indent="0">
              <a:buNone/>
              <a:defRPr sz="2500"/>
            </a:lvl4pPr>
            <a:lvl5pPr marL="0" indent="0">
              <a:buNone/>
              <a:defRPr sz="2500"/>
            </a:lvl5pPr>
            <a:lvl6pPr marL="1588" indent="0">
              <a:buNone/>
              <a:defRPr sz="2500" b="0" i="0">
                <a:latin typeface="Gill Sans Infant MT"/>
                <a:cs typeface="Gill Sans Infant MT"/>
              </a:defRPr>
            </a:lvl6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762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EE1-410A-4643-A191-3FD97D061BCA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Change your presentation's name in the Header and click Apply to All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460239" y="1081129"/>
            <a:ext cx="11278472" cy="182359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42810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6179" y="309600"/>
            <a:ext cx="11043520" cy="506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863" y="1600200"/>
            <a:ext cx="11034836" cy="4706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8656" y="6441020"/>
            <a:ext cx="2108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latin typeface="Gill Sans Infant Std"/>
                <a:cs typeface="Gill Sans Infant Std"/>
              </a:defRPr>
            </a:lvl1pPr>
          </a:lstStyle>
          <a:p>
            <a:fld id="{14574B1D-5D08-416A-8F57-2B100C964B1A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6696" y="6441020"/>
            <a:ext cx="509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latin typeface="Gill Sans Infant Std"/>
                <a:cs typeface="Gill Sans Infant Std"/>
              </a:defRPr>
            </a:lvl1pPr>
          </a:lstStyle>
          <a:p>
            <a:r>
              <a:rPr lang="en-US" smtClean="0"/>
              <a:t>Change your presentation's name in the Header and click Apply to All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07081" y="6441020"/>
            <a:ext cx="10316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Gill Sans Infant Std"/>
                <a:cs typeface="Gill Sans Infant Std"/>
              </a:defRPr>
            </a:lvl1pPr>
          </a:lstStyle>
          <a:p>
            <a:fld id="{C3FDE51E-0052-334C-A4B2-C567FE9F326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Underscore_line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81" y="1124217"/>
            <a:ext cx="11074400" cy="57912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29139"/>
            <a:ext cx="1724568" cy="51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8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1" r:id="rId4"/>
    <p:sldLayoutId id="2147483674" r:id="rId5"/>
    <p:sldLayoutId id="2147483650" r:id="rId6"/>
    <p:sldLayoutId id="2147483662" r:id="rId7"/>
    <p:sldLayoutId id="2147483663" r:id="rId8"/>
    <p:sldLayoutId id="2147483655" r:id="rId9"/>
    <p:sldLayoutId id="2147483669" r:id="rId10"/>
    <p:sldLayoutId id="2147483670" r:id="rId11"/>
    <p:sldLayoutId id="2147483671" r:id="rId12"/>
    <p:sldLayoutId id="2147483672" r:id="rId13"/>
    <p:sldLayoutId id="2147483667" r:id="rId14"/>
    <p:sldLayoutId id="214748367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457200" rtl="0" eaLnBrk="1" latinLnBrk="0" hangingPunct="1">
        <a:spcBef>
          <a:spcPct val="0"/>
        </a:spcBef>
        <a:buNone/>
        <a:defRPr sz="4800" b="1" i="0" kern="1200">
          <a:solidFill>
            <a:schemeClr val="tx1"/>
          </a:solidFill>
          <a:latin typeface="Trade Gothic LT Com Cn" panose="020B0806040303020004" pitchFamily="34" charset="0"/>
          <a:ea typeface="+mj-ea"/>
          <a:cs typeface="Times New Roman" panose="02020603050405020304" pitchFamily="18" charset="0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defRPr sz="1800" b="1" i="0" kern="1200">
          <a:solidFill>
            <a:schemeClr val="tx2"/>
          </a:solidFill>
          <a:latin typeface="Gill Sans Infant Std"/>
          <a:ea typeface="+mn-ea"/>
          <a:cs typeface="Gill Sans Infant Std"/>
        </a:defRPr>
      </a:lvl1pPr>
      <a:lvl2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defRPr sz="15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2pPr>
      <a:lvl3pPr marL="266700" indent="-266700" algn="l" defTabSz="4572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4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3pPr>
      <a:lvl4pPr marL="541338" indent="-274638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–"/>
        <a:defRPr sz="13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4pPr>
      <a:lvl5pPr marL="808038" indent="-266700" algn="l" defTabSz="4572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2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172308"/>
          </a:xfrm>
          <a:prstGeom prst="rect">
            <a:avLst/>
          </a:prstGeom>
          <a:gradFill flip="none" rotWithShape="1">
            <a:gsLst>
              <a:gs pos="40000">
                <a:srgbClr val="FA0007"/>
              </a:gs>
              <a:gs pos="100000">
                <a:srgbClr val="761706"/>
              </a:gs>
            </a:gsLst>
            <a:lin ang="189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208411" y="149795"/>
            <a:ext cx="11766495" cy="10811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6179" y="309600"/>
            <a:ext cx="11043520" cy="506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863" y="1600200"/>
            <a:ext cx="11034836" cy="4706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8656" y="6441020"/>
            <a:ext cx="2108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latin typeface="Gill Sans Infant Std"/>
                <a:cs typeface="Gill Sans Infant Std"/>
              </a:defRPr>
            </a:lvl1pPr>
          </a:lstStyle>
          <a:p>
            <a:fld id="{C632FD48-BF16-494A-B9D3-0DB2EECD0B1E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6696" y="6441020"/>
            <a:ext cx="509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latin typeface="Gill Sans Infant Std"/>
                <a:cs typeface="Gill Sans Infant Std"/>
              </a:defRPr>
            </a:lvl1pPr>
          </a:lstStyle>
          <a:p>
            <a:r>
              <a:rPr lang="en-US" smtClean="0"/>
              <a:t>Change your presentation's name in the Header and click Apply to All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07081" y="6441020"/>
            <a:ext cx="10316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Gill Sans Infant Std"/>
                <a:cs typeface="Gill Sans Infant Std"/>
              </a:defRPr>
            </a:lvl1pPr>
          </a:lstStyle>
          <a:p>
            <a:fld id="{C3FDE51E-0052-334C-A4B2-C567FE9F326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3288541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520499" y="6432216"/>
            <a:ext cx="8684" cy="3651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Underscore_line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181" y="1124217"/>
            <a:ext cx="11074400" cy="579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6319644"/>
            <a:ext cx="2055367" cy="53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4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457200" rtl="0" eaLnBrk="1" latinLnBrk="0" hangingPunct="1">
        <a:spcBef>
          <a:spcPct val="0"/>
        </a:spcBef>
        <a:buNone/>
        <a:defRPr sz="4800" b="1" i="0" kern="1200">
          <a:solidFill>
            <a:schemeClr val="tx1"/>
          </a:solidFill>
          <a:latin typeface="Trade Gothic LT Com Cn" panose="020B0806040303020004" pitchFamily="34" charset="0"/>
          <a:ea typeface="+mj-ea"/>
          <a:cs typeface="Times New Roman" panose="02020603050405020304" pitchFamily="18" charset="0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defRPr sz="1800" b="1" i="0" kern="1200">
          <a:solidFill>
            <a:schemeClr val="tx2"/>
          </a:solidFill>
          <a:latin typeface="Gill Sans Infant Std"/>
          <a:ea typeface="+mn-ea"/>
          <a:cs typeface="Gill Sans Infant Std"/>
        </a:defRPr>
      </a:lvl1pPr>
      <a:lvl2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defRPr sz="15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2pPr>
      <a:lvl3pPr marL="266700" indent="-266700" algn="l" defTabSz="4572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4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3pPr>
      <a:lvl4pPr marL="541338" indent="-274638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–"/>
        <a:defRPr sz="13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4pPr>
      <a:lvl5pPr marL="808038" indent="-266700" algn="l" defTabSz="457200" rtl="0" eaLnBrk="1" latinLnBrk="0" hangingPunct="1">
        <a:spcBef>
          <a:spcPts val="0"/>
        </a:spcBef>
        <a:spcAft>
          <a:spcPts val="600"/>
        </a:spcAft>
        <a:buClr>
          <a:schemeClr val="tx2"/>
        </a:buClr>
        <a:buFont typeface="Arial"/>
        <a:buChar char="•"/>
        <a:defRPr sz="1200" b="0" i="0" kern="1200">
          <a:solidFill>
            <a:schemeClr val="tx1"/>
          </a:solidFill>
          <a:latin typeface="Gill Sans Infant Std"/>
          <a:ea typeface="+mn-ea"/>
          <a:cs typeface="Gill Sans Infant St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7143" y="4310743"/>
            <a:ext cx="816864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Gill Sans Infant Std"/>
                <a:cs typeface="Gill Sans Infant Std"/>
              </a:rPr>
              <a:t>A Guidance to Audit Procedures for </a:t>
            </a: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Gill Sans Infant Std"/>
                <a:cs typeface="Gill Sans Infant Std"/>
              </a:rPr>
              <a:t>Sida</a:t>
            </a:r>
            <a:r>
              <a:rPr lang="en-US" sz="3200" dirty="0" smtClean="0">
                <a:solidFill>
                  <a:schemeClr val="bg1"/>
                </a:solidFill>
                <a:latin typeface="Gill Sans Infant Std"/>
                <a:cs typeface="Gill Sans Infant Std"/>
              </a:rPr>
              <a:t> HUM 2021 – 2025</a:t>
            </a:r>
          </a:p>
          <a:p>
            <a:pPr algn="ctr"/>
            <a:r>
              <a:rPr lang="en-US" sz="3200" i="1" dirty="0" smtClean="0">
                <a:solidFill>
                  <a:schemeClr val="bg1"/>
                </a:solidFill>
                <a:latin typeface="Gill Sans Infant Std"/>
                <a:cs typeface="Gill Sans Infant Std"/>
              </a:rPr>
              <a:t>by Save the Children Sweden `</a:t>
            </a:r>
            <a:endParaRPr lang="sv-SE" sz="3200" i="1" dirty="0" smtClean="0">
              <a:solidFill>
                <a:schemeClr val="bg1"/>
              </a:solidFill>
              <a:latin typeface="Gill Sans Infant Std"/>
              <a:cs typeface="Gill Sans Infant Std"/>
            </a:endParaRPr>
          </a:p>
        </p:txBody>
      </p:sp>
    </p:spTree>
    <p:extLst>
      <p:ext uri="{BB962C8B-B14F-4D97-AF65-F5344CB8AC3E}">
        <p14:creationId xmlns:p14="http://schemas.microsoft.com/office/powerpoint/2010/main" val="9979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SCI </a:t>
            </a:r>
            <a:r>
              <a:rPr lang="en-US" dirty="0"/>
              <a:t>Audit 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10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66831" y="816500"/>
            <a:ext cx="11042868" cy="363537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4. External Audit Process at a glance</a:t>
            </a:r>
            <a:endParaRPr lang="en-US" b="1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7463709"/>
              </p:ext>
            </p:extLst>
          </p:nvPr>
        </p:nvGraphicFramePr>
        <p:xfrm>
          <a:off x="8061983" y="998268"/>
          <a:ext cx="4192997" cy="515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38140" y="1364188"/>
            <a:ext cx="7333805" cy="5493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SCS shares Audit Instructions with SCI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SCI finalizes audit </a:t>
            </a:r>
            <a:r>
              <a:rPr lang="en-US" sz="1700" dirty="0" err="1" smtClean="0">
                <a:latin typeface="Gill Sans Infant Std"/>
                <a:cs typeface="Gill Sans Infant Std"/>
              </a:rPr>
              <a:t>ToR</a:t>
            </a:r>
            <a:endParaRPr lang="en-US" sz="17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SCS approves audit </a:t>
            </a:r>
            <a:r>
              <a:rPr lang="en-US" sz="1700" dirty="0" err="1" smtClean="0">
                <a:latin typeface="Gill Sans Infant Std"/>
                <a:cs typeface="Gill Sans Infant Std"/>
              </a:rPr>
              <a:t>ToR</a:t>
            </a:r>
            <a:endParaRPr lang="en-US" sz="17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SCI initiates the procurement of a qualified auditor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SCI selects the auditor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SCS approves the auditor in writing</a:t>
            </a:r>
          </a:p>
          <a:p>
            <a:pPr marL="342900" indent="-342900">
              <a:buFont typeface="+mj-lt"/>
              <a:buAutoNum type="arabicPeriod"/>
            </a:pPr>
            <a:endParaRPr lang="en-US" sz="1700" dirty="0" smtClean="0">
              <a:solidFill>
                <a:schemeClr val="tx2"/>
              </a:solidFill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SCI </a:t>
            </a:r>
            <a:r>
              <a:rPr lang="en-US" sz="1700" dirty="0">
                <a:latin typeface="Gill Sans Infant Std"/>
                <a:cs typeface="Gill Sans Infant Std"/>
              </a:rPr>
              <a:t>signs agreement with the Auditor and audit </a:t>
            </a:r>
            <a:r>
              <a:rPr lang="en-US" sz="1700" dirty="0" smtClean="0">
                <a:latin typeface="Gill Sans Infant Std"/>
                <a:cs typeface="Gill Sans Infant Std"/>
              </a:rPr>
              <a:t>starts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Auditor </a:t>
            </a:r>
            <a:r>
              <a:rPr lang="en-US" sz="1700" dirty="0">
                <a:latin typeface="Gill Sans Infant Std"/>
                <a:cs typeface="Gill Sans Infant Std"/>
              </a:rPr>
              <a:t>submits Audit Report, Management Letter, Report of Factual </a:t>
            </a:r>
            <a:r>
              <a:rPr lang="en-US" sz="1700" dirty="0" smtClean="0">
                <a:latin typeface="Gill Sans Infant Std"/>
                <a:cs typeface="Gill Sans Infant Std"/>
              </a:rPr>
              <a:t>Findings.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latin typeface="Gill Sans Infant Std"/>
                <a:cs typeface="Gill Sans Infant Std"/>
              </a:rPr>
              <a:t>SCS request corrections (if required)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SCS </a:t>
            </a:r>
            <a:r>
              <a:rPr lang="en-US" sz="1700" dirty="0">
                <a:latin typeface="Gill Sans Infant Std"/>
                <a:cs typeface="Gill Sans Infant Std"/>
              </a:rPr>
              <a:t>reviews and approves the audit documents sent by the </a:t>
            </a:r>
            <a:r>
              <a:rPr lang="en-US" sz="1700" dirty="0" smtClean="0">
                <a:latin typeface="Gill Sans Infant Std"/>
                <a:cs typeface="Gill Sans Infant Std"/>
              </a:rPr>
              <a:t>auditor</a:t>
            </a:r>
          </a:p>
          <a:p>
            <a:pPr marL="342900" indent="-342900">
              <a:buFont typeface="+mj-lt"/>
              <a:buAutoNum type="arabicPeriod"/>
            </a:pPr>
            <a:endParaRPr lang="en-US" sz="17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SCI </a:t>
            </a:r>
            <a:r>
              <a:rPr lang="en-US" sz="1700" dirty="0">
                <a:latin typeface="Gill Sans Infant Std"/>
                <a:cs typeface="Gill Sans Infant Std"/>
              </a:rPr>
              <a:t>prepares a Management Response with action </a:t>
            </a:r>
            <a:r>
              <a:rPr lang="en-US" sz="1700" dirty="0" smtClean="0">
                <a:latin typeface="Gill Sans Infant Std"/>
                <a:cs typeface="Gill Sans Infant Std"/>
              </a:rPr>
              <a:t>plan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700" dirty="0" smtClean="0">
                <a:latin typeface="Gill Sans Infant Std"/>
                <a:cs typeface="Gill Sans Infant Std"/>
              </a:rPr>
              <a:t>SCS </a:t>
            </a:r>
            <a:r>
              <a:rPr lang="en-US" sz="1700" dirty="0">
                <a:latin typeface="Gill Sans Infant Std"/>
                <a:cs typeface="Gill Sans Infant Std"/>
              </a:rPr>
              <a:t>and SCI agrees on action plan</a:t>
            </a:r>
          </a:p>
          <a:p>
            <a:pPr marL="342900" indent="-342900">
              <a:buAutoNum type="arabicPeriod" startAt="13"/>
            </a:pPr>
            <a:r>
              <a:rPr lang="en-US" sz="1700" dirty="0">
                <a:latin typeface="Gill Sans Infant Std"/>
                <a:cs typeface="Gill Sans Infant Std"/>
              </a:rPr>
              <a:t>SCS approves all audit documents </a:t>
            </a:r>
            <a:endParaRPr lang="en-US" sz="1700" dirty="0" smtClean="0">
              <a:latin typeface="Gill Sans Infant Std"/>
              <a:cs typeface="Gill Sans Infant Std"/>
            </a:endParaRPr>
          </a:p>
          <a:p>
            <a:pPr marL="342900" indent="-342900">
              <a:buAutoNum type="arabicPeriod" startAt="13"/>
            </a:pPr>
            <a:r>
              <a:rPr lang="en-US" sz="1700" dirty="0" smtClean="0">
                <a:latin typeface="Gill Sans Infant Std"/>
                <a:cs typeface="Gill Sans Infant Std"/>
              </a:rPr>
              <a:t>SCI </a:t>
            </a:r>
            <a:r>
              <a:rPr lang="en-US" sz="1700" dirty="0">
                <a:latin typeface="Gill Sans Infant Std"/>
                <a:cs typeface="Gill Sans Infant Std"/>
              </a:rPr>
              <a:t>uploads all audit </a:t>
            </a:r>
            <a:r>
              <a:rPr lang="en-US" sz="1700" dirty="0" err="1">
                <a:latin typeface="Gill Sans Infant Std"/>
                <a:cs typeface="Gill Sans Infant Std"/>
              </a:rPr>
              <a:t>repors</a:t>
            </a:r>
            <a:r>
              <a:rPr lang="en-US" sz="1700" dirty="0">
                <a:latin typeface="Gill Sans Infant Std"/>
                <a:cs typeface="Gill Sans Infant Std"/>
              </a:rPr>
              <a:t> on </a:t>
            </a:r>
            <a:r>
              <a:rPr lang="en-US" sz="1700" dirty="0" smtClean="0">
                <a:latin typeface="Gill Sans Infant Std"/>
                <a:cs typeface="Gill Sans Infant Std"/>
              </a:rPr>
              <a:t>AMS</a:t>
            </a:r>
          </a:p>
          <a:p>
            <a:pPr marL="342900" indent="-342900">
              <a:buAutoNum type="arabicPeriod" startAt="13"/>
            </a:pPr>
            <a:endParaRPr lang="en-US" sz="1700" dirty="0" smtClean="0">
              <a:latin typeface="Gill Sans Infant Std"/>
              <a:cs typeface="Gill Sans Infant Std"/>
            </a:endParaRPr>
          </a:p>
          <a:p>
            <a:pPr marL="342900" indent="-342900">
              <a:buFontTx/>
              <a:buAutoNum type="arabicPeriod" startAt="13"/>
            </a:pPr>
            <a:r>
              <a:rPr lang="en-US" sz="1700" dirty="0" smtClean="0">
                <a:latin typeface="Gill Sans Infant Std"/>
                <a:cs typeface="Gill Sans Infant Std"/>
              </a:rPr>
              <a:t>SCI </a:t>
            </a:r>
            <a:r>
              <a:rPr lang="en-US" sz="1700" dirty="0">
                <a:latin typeface="Gill Sans Infant Std"/>
                <a:cs typeface="Gill Sans Infant Std"/>
              </a:rPr>
              <a:t>follows up on the action points reports back to SCS</a:t>
            </a:r>
          </a:p>
          <a:p>
            <a:pPr marL="342900" indent="-342900">
              <a:buAutoNum type="arabicPeriod" startAt="13"/>
            </a:pPr>
            <a:endParaRPr lang="en-US" sz="1700" dirty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endParaRPr lang="en-US" sz="1700" dirty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endParaRPr lang="en-US" sz="1700" dirty="0" smtClean="0">
              <a:solidFill>
                <a:schemeClr val="tx2"/>
              </a:solidFill>
              <a:latin typeface="Gill Sans Infant Std"/>
              <a:cs typeface="Gill Sans Infant Std"/>
            </a:endParaRPr>
          </a:p>
        </p:txBody>
      </p:sp>
      <p:sp>
        <p:nvSpPr>
          <p:cNvPr id="13" name="Footer Placeholder 2"/>
          <p:cNvSpPr txBox="1">
            <a:spLocks/>
          </p:cNvSpPr>
          <p:nvPr/>
        </p:nvSpPr>
        <p:spPr>
          <a:xfrm>
            <a:off x="3537953" y="6441019"/>
            <a:ext cx="509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A Guidance to Partner Audit Procedures for </a:t>
            </a:r>
            <a:r>
              <a:rPr lang="en-US" dirty="0" err="1" smtClean="0"/>
              <a:t>Sida</a:t>
            </a:r>
            <a:r>
              <a:rPr lang="en-US" dirty="0" smtClean="0"/>
              <a:t> CSO 2022 - 2026</a:t>
            </a:r>
          </a:p>
          <a:p>
            <a:pPr algn="ctr"/>
            <a:r>
              <a:rPr lang="en-US" i="1" dirty="0" smtClean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72174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11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6179" y="309600"/>
            <a:ext cx="11043520" cy="506900"/>
          </a:xfrm>
        </p:spPr>
        <p:txBody>
          <a:bodyPr/>
          <a:lstStyle/>
          <a:p>
            <a:r>
              <a:rPr lang="en-US" dirty="0" smtClean="0"/>
              <a:t>4. SCI </a:t>
            </a:r>
            <a:r>
              <a:rPr lang="en-US" dirty="0"/>
              <a:t>Audit Instructions by SC Sweden</a:t>
            </a:r>
            <a:endParaRPr lang="sv-SE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66831" y="816500"/>
            <a:ext cx="11042868" cy="363537"/>
          </a:xfrm>
        </p:spPr>
        <p:txBody>
          <a:bodyPr/>
          <a:lstStyle/>
          <a:p>
            <a:r>
              <a:rPr lang="en-US" dirty="0" smtClean="0"/>
              <a:t>Mandatory Audit Documents and Tips while reviewing</a:t>
            </a:r>
            <a:endParaRPr lang="sv-SE" dirty="0"/>
          </a:p>
        </p:txBody>
      </p:sp>
      <p:sp>
        <p:nvSpPr>
          <p:cNvPr id="2" name="TextBox 1"/>
          <p:cNvSpPr txBox="1"/>
          <p:nvPr/>
        </p:nvSpPr>
        <p:spPr>
          <a:xfrm>
            <a:off x="844809" y="1225272"/>
            <a:ext cx="1014374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Please Note:</a:t>
            </a:r>
          </a:p>
          <a:p>
            <a:r>
              <a:rPr lang="en-US" sz="1500" dirty="0" smtClean="0">
                <a:latin typeface="Gill Sans Infant Std"/>
                <a:cs typeface="Gill Sans Infant Std"/>
              </a:rPr>
              <a:t>All of these 4 documents are mandatory for the finalization of the </a:t>
            </a:r>
            <a:r>
              <a:rPr lang="en-US" sz="1500" dirty="0" smtClean="0">
                <a:latin typeface="Gill Sans Infant Std"/>
                <a:cs typeface="Gill Sans Infant Std"/>
              </a:rPr>
              <a:t>SCI.</a:t>
            </a:r>
            <a:endParaRPr lang="en-US" sz="1500" dirty="0" smtClean="0">
              <a:latin typeface="Gill Sans Infant Std"/>
              <a:cs typeface="Gill Sans Infant Std"/>
            </a:endParaRPr>
          </a:p>
          <a:p>
            <a:r>
              <a:rPr lang="en-US" sz="1500" dirty="0" smtClean="0">
                <a:latin typeface="Gill Sans Infant Std"/>
                <a:cs typeface="Gill Sans Infant Std"/>
              </a:rPr>
              <a:t>All audit documents must be uploaded on AMS.</a:t>
            </a:r>
          </a:p>
          <a:p>
            <a:r>
              <a:rPr lang="en-US" sz="1500" dirty="0" smtClean="0">
                <a:latin typeface="Gill Sans Infant Std"/>
                <a:cs typeface="Gill Sans Infant Std"/>
              </a:rPr>
              <a:t>Please see below specific tips while reviewing each document.</a:t>
            </a:r>
            <a:endParaRPr lang="sv-SE" sz="1500" dirty="0" smtClean="0">
              <a:latin typeface="Gill Sans Infant Std"/>
              <a:cs typeface="Gill Sans Infant Std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55678984"/>
              </p:ext>
            </p:extLst>
          </p:nvPr>
        </p:nvGraphicFramePr>
        <p:xfrm>
          <a:off x="566179" y="2138979"/>
          <a:ext cx="11041675" cy="41856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347517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smtClean="0"/>
              <a:t>Common issues around audits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12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681888" y="1512857"/>
            <a:ext cx="1129421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Partner Audit Checklist</a:t>
            </a:r>
            <a:endParaRPr lang="en-US" sz="2000" dirty="0">
              <a:solidFill>
                <a:srgbClr val="FF0000"/>
              </a:solidFill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 dirty="0" smtClean="0">
                <a:latin typeface="Gill Sans Infant Std"/>
                <a:cs typeface="Gill Sans Infant Std"/>
              </a:rPr>
              <a:t>Partner Audit Checklist </a:t>
            </a:r>
            <a:r>
              <a:rPr lang="en-US" sz="2000" dirty="0" smtClean="0">
                <a:latin typeface="Gill Sans Infant Std"/>
                <a:cs typeface="Gill Sans Infant Std"/>
              </a:rPr>
              <a:t>is not Uploaded on 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Partner Audit Checklist is not filled out with dates and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Partner Audit Checklist is not uploaded on the Partner Section on AMS</a:t>
            </a:r>
            <a:endParaRPr lang="en-US" sz="2000" dirty="0">
              <a:latin typeface="Gill Sans Infant Std"/>
              <a:cs typeface="Gill Sans Infant Std"/>
            </a:endParaRPr>
          </a:p>
          <a:p>
            <a:endParaRPr lang="en-US" sz="2000" dirty="0" smtClean="0">
              <a:latin typeface="Gill Sans Infant Std"/>
              <a:cs typeface="Gill Sans Infant Std"/>
            </a:endParaRPr>
          </a:p>
          <a:p>
            <a:r>
              <a:rPr lang="en-US" sz="2000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Audit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u="sng" dirty="0" smtClean="0">
                <a:latin typeface="Gill Sans Infant Std"/>
                <a:cs typeface="Gill Sans Infant Std"/>
              </a:rPr>
              <a:t>The Audit Report </a:t>
            </a:r>
            <a:r>
              <a:rPr lang="en-US" sz="2000" dirty="0" smtClean="0">
                <a:latin typeface="Gill Sans Infant Std"/>
                <a:cs typeface="Gill Sans Infant Std"/>
              </a:rPr>
              <a:t>is not uploaded on 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The Audit Report is not signed by the qualified auditor themselves. (Company stamp is not enough the credentials must be explicit)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The Audit Report does not clearly stipulates that the audit is conducted in accordance with ISA 800/805.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The Auditor Report does not state clear opinion (or </a:t>
            </a:r>
            <a:r>
              <a:rPr lang="en-US" sz="2000" dirty="0">
                <a:latin typeface="Gill Sans Infant Std"/>
                <a:cs typeface="Gill Sans Infant Std"/>
              </a:rPr>
              <a:t>“clean” – </a:t>
            </a:r>
            <a:r>
              <a:rPr lang="en-US" sz="2000" dirty="0" err="1">
                <a:latin typeface="Gill Sans Infant Std"/>
                <a:cs typeface="Gill Sans Infant Std"/>
              </a:rPr>
              <a:t>i.e</a:t>
            </a:r>
            <a:r>
              <a:rPr lang="en-US" sz="2000" dirty="0">
                <a:latin typeface="Gill Sans Infant Std"/>
                <a:cs typeface="Gill Sans Infant Std"/>
              </a:rPr>
              <a:t> the financial statements represent a true and fair view of the financial position</a:t>
            </a:r>
            <a:r>
              <a:rPr lang="en-US" sz="2000" dirty="0" smtClean="0">
                <a:latin typeface="Gill Sans Infant Std"/>
                <a:cs typeface="Gill Sans Infant Std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Auditor does not follow the Terms of Reference line by line.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Please note that the </a:t>
            </a:r>
            <a:r>
              <a:rPr lang="en-US" sz="2000" dirty="0" err="1" smtClean="0">
                <a:latin typeface="Gill Sans Infant Std"/>
                <a:cs typeface="Gill Sans Infant Std"/>
              </a:rPr>
              <a:t>ToR</a:t>
            </a:r>
            <a:r>
              <a:rPr lang="en-US" sz="2000" dirty="0" smtClean="0">
                <a:latin typeface="Gill Sans Infant Std"/>
                <a:cs typeface="Gill Sans Infant Std"/>
              </a:rPr>
              <a:t> is mandatory and should be reflected on the Service Agreement with the Auditor.  Auditor shall be clearly informed on not to go outside of the </a:t>
            </a:r>
            <a:r>
              <a:rPr lang="en-US" sz="2000" dirty="0" err="1" smtClean="0">
                <a:latin typeface="Gill Sans Infant Std"/>
                <a:cs typeface="Gill Sans Infant Std"/>
              </a:rPr>
              <a:t>ToR</a:t>
            </a:r>
            <a:r>
              <a:rPr lang="en-US" sz="2000" dirty="0" smtClean="0">
                <a:latin typeface="Gill Sans Infant Std"/>
                <a:cs typeface="Gill Sans Infant Std"/>
              </a:rPr>
              <a:t>, not more and not less.</a:t>
            </a:r>
            <a:endParaRPr lang="en-US" sz="2000" dirty="0">
              <a:latin typeface="Gill Sans Infant Std"/>
              <a:cs typeface="Gill Sans Infant Std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271206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smtClean="0"/>
              <a:t>Common issues around audits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13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607587" y="1666745"/>
            <a:ext cx="1100211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Management Letter</a:t>
            </a:r>
            <a:endParaRPr lang="en-US" sz="20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Letter is not uploaded on 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Letter is </a:t>
            </a:r>
            <a:r>
              <a:rPr lang="en-US" sz="2000" dirty="0">
                <a:latin typeface="Gill Sans Infant Std"/>
                <a:cs typeface="Gill Sans Infant Std"/>
              </a:rPr>
              <a:t>not signed by the qualified auditor themselves. (Company stamp is not enough the credentials must be explicit</a:t>
            </a:r>
            <a:r>
              <a:rPr lang="en-US" sz="2000" dirty="0" smtClean="0">
                <a:latin typeface="Gill Sans Infant Std"/>
                <a:cs typeface="Gill Sans Infant Std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Letter does not  or only partially include the previous year’s audit recommendations and measures taken by the partner organization (if any and although conducted by a different auditor).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Letter does not disclose newly found issues and weaknesses.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Letter does not make recommendation on improvement to the partner management on the identified weaknesses.</a:t>
            </a:r>
          </a:p>
          <a:p>
            <a:endParaRPr lang="en-US" sz="2000" dirty="0" smtClean="0">
              <a:latin typeface="Gill Sans Infant Std"/>
              <a:cs typeface="Gill Sans Infant Std"/>
            </a:endParaRPr>
          </a:p>
          <a:p>
            <a:r>
              <a:rPr lang="en-US" sz="2000" i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Please note that a signed Management Letter is still required from the auditor even if there is no qualified opinion. However</a:t>
            </a:r>
            <a:r>
              <a:rPr lang="en-US" sz="2000" i="1" dirty="0">
                <a:solidFill>
                  <a:srgbClr val="FF0000"/>
                </a:solidFill>
                <a:latin typeface="Gill Sans Infant Std"/>
                <a:cs typeface="Gill Sans Infant Std"/>
              </a:rPr>
              <a:t>, </a:t>
            </a:r>
            <a:r>
              <a:rPr lang="en-US" sz="2000" i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 If </a:t>
            </a:r>
            <a:r>
              <a:rPr lang="en-US" sz="2000" i="1" dirty="0">
                <a:solidFill>
                  <a:srgbClr val="FF0000"/>
                </a:solidFill>
                <a:latin typeface="Gill Sans Infant Std"/>
                <a:cs typeface="Gill Sans Infant Std"/>
              </a:rPr>
              <a:t>the auditor finds that the observations described in the Report of Factual Findings contain the information that would have been stated in the Management Letter, </a:t>
            </a:r>
            <a:r>
              <a:rPr lang="en-US" sz="2000" i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a separate </a:t>
            </a:r>
            <a:r>
              <a:rPr lang="en-US" sz="2000" i="1" dirty="0">
                <a:solidFill>
                  <a:srgbClr val="FF0000"/>
                </a:solidFill>
                <a:latin typeface="Gill Sans Infant Std"/>
                <a:cs typeface="Gill Sans Infant Std"/>
              </a:rPr>
              <a:t>Management Letter </a:t>
            </a:r>
            <a:r>
              <a:rPr lang="en-US" sz="2000" i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doesn’t have to be issued</a:t>
            </a:r>
            <a:endParaRPr lang="en-US" sz="2000" i="1" dirty="0">
              <a:solidFill>
                <a:srgbClr val="FF0000"/>
              </a:solidFill>
              <a:latin typeface="Gill Sans Infant Std"/>
              <a:cs typeface="Gill Sans Infant Std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27191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smtClean="0"/>
              <a:t>Common issues around audits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14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591746" y="3554611"/>
            <a:ext cx="10115335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Management Response</a:t>
            </a:r>
            <a:endParaRPr lang="en-US" sz="20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Response is not uploaded on the 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Response is not signed by the authorized staff at partner organization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Response does not reflect on all the observations and weaknesses found by the Auditor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Management Response does not include a clear Action Plan on the observations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Gill Sans Infant Std"/>
              <a:cs typeface="Gill Sans Infant Std"/>
            </a:endParaRPr>
          </a:p>
          <a:p>
            <a:r>
              <a:rPr lang="en-US" sz="2000" i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Please note that a complete Management Response shall include responsible units/people, timeline to review and update on the commitments presented on the Action Plan</a:t>
            </a:r>
            <a:endParaRPr lang="en-US" sz="2000" i="1" dirty="0">
              <a:solidFill>
                <a:srgbClr val="FF0000"/>
              </a:solidFill>
              <a:latin typeface="Gill Sans Infant Std"/>
              <a:cs typeface="Gill Sans Infant St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587" y="1474324"/>
            <a:ext cx="11002112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Report of Factual Findings (Additional Assignment ISRS 4400)</a:t>
            </a:r>
            <a:endParaRPr lang="en-US" sz="20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Report of Factual Findings is not uploaded on 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Report of Factual Findings is </a:t>
            </a:r>
            <a:r>
              <a:rPr lang="en-US" sz="2000" dirty="0">
                <a:latin typeface="Gill Sans Infant Std"/>
                <a:cs typeface="Gill Sans Infant Std"/>
              </a:rPr>
              <a:t>not signed by the qualified auditor themselves. (Company stamp is not enough the credentials must be explicit</a:t>
            </a:r>
            <a:r>
              <a:rPr lang="en-US" sz="2000" dirty="0" smtClean="0">
                <a:latin typeface="Gill Sans Infant Std"/>
                <a:cs typeface="Gill Sans Infant Std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Infant Std"/>
                <a:cs typeface="Gill Sans Infant Std"/>
              </a:rPr>
              <a:t>Report of Factual Findings does not clearly stipulates that the report is prepared in accordance with </a:t>
            </a:r>
            <a:r>
              <a:rPr lang="en-GB" sz="2000" dirty="0">
                <a:latin typeface="Gill Sans Infant Std"/>
                <a:cs typeface="Gill Sans Infant Std"/>
              </a:rPr>
              <a:t>ISRS4400 </a:t>
            </a:r>
            <a:endParaRPr lang="en-GB" sz="20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Gill Sans Infant Std"/>
                <a:cs typeface="Gill Sans Infant Std"/>
              </a:rPr>
              <a:t>Report of Factual Findings is not/partly/in wrong order following the points in the </a:t>
            </a:r>
            <a:r>
              <a:rPr lang="en-GB" sz="2000" dirty="0" err="1" smtClean="0">
                <a:latin typeface="Gill Sans Infant Std"/>
                <a:cs typeface="Gill Sans Infant Std"/>
              </a:rPr>
              <a:t>ToR</a:t>
            </a:r>
            <a:r>
              <a:rPr lang="en-GB" sz="2000" dirty="0" smtClean="0">
                <a:latin typeface="Gill Sans Infant Std"/>
                <a:cs typeface="Gill Sans Infant Std"/>
              </a:rPr>
              <a:t>. 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230222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Words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15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Rectangle 3"/>
          <p:cNvSpPr/>
          <p:nvPr/>
        </p:nvSpPr>
        <p:spPr>
          <a:xfrm>
            <a:off x="566179" y="1263406"/>
            <a:ext cx="110435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Infant Std"/>
                <a:cs typeface="Gill Sans Infant Std"/>
              </a:rPr>
              <a:t>The organization receiving funds needs to keep accounting documents in good order at all times.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Infant Std"/>
                <a:cs typeface="Gill Sans Infant Std"/>
              </a:rPr>
              <a:t>Financial documents should be saved for a period of </a:t>
            </a:r>
            <a:r>
              <a:rPr lang="en-US" sz="2000" dirty="0" smtClean="0">
                <a:latin typeface="Gill Sans Infant Std"/>
                <a:cs typeface="Gill Sans Infant Std"/>
              </a:rPr>
              <a:t>seven (7) </a:t>
            </a:r>
            <a:r>
              <a:rPr lang="en-US" sz="2000" dirty="0">
                <a:latin typeface="Gill Sans Infant Std"/>
                <a:cs typeface="Gill Sans Infant Std"/>
              </a:rPr>
              <a:t>years, or longer if required by national legislation.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Gill Sans Infant Std"/>
                <a:cs typeface="Gill Sans Infant Std"/>
              </a:rPr>
              <a:t>Sida</a:t>
            </a:r>
            <a:r>
              <a:rPr lang="en-US" sz="2000" dirty="0">
                <a:latin typeface="Gill Sans Infant Std"/>
                <a:cs typeface="Gill Sans Infant Std"/>
              </a:rPr>
              <a:t>, Save the Children Sweden and Save the Children International keep the right to, at any point in time, gain access to relevant documents of the recipient organization and/or commission an audit to the agreement.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Infant Std"/>
                <a:cs typeface="Gill Sans Infant Std"/>
              </a:rPr>
              <a:t>Further sub-awarding of funds: This audit instructions as well as additional monitoring requirements for audit exemptions are applicable also in subsequent links in case the recipient organization further sub-awards whole or parts of the funds provided through the agreement</a:t>
            </a:r>
            <a:r>
              <a:rPr lang="en-US" sz="2000" dirty="0" smtClean="0">
                <a:latin typeface="Gill Sans Infant Std"/>
                <a:cs typeface="Gill Sans Infant Std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ill Sans Infant Std"/>
              <a:cs typeface="Gill Sans Infant St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Infant Std"/>
                <a:cs typeface="Gill Sans Infant Std"/>
              </a:rPr>
              <a:t>If the total amount of several sub-grant agreements of the same partner under 2022-2026 </a:t>
            </a:r>
            <a:r>
              <a:rPr lang="en-US" sz="2000" dirty="0" err="1">
                <a:latin typeface="Gill Sans Infant Std"/>
                <a:cs typeface="Gill Sans Infant Std"/>
              </a:rPr>
              <a:t>programme</a:t>
            </a:r>
            <a:r>
              <a:rPr lang="en-US" sz="2000" dirty="0">
                <a:latin typeface="Gill Sans Infant Std"/>
                <a:cs typeface="Gill Sans Infant Std"/>
              </a:rPr>
              <a:t> cycle, exceeds SEK 500 000 then an external audit must be budgeted annually. It is not possible to have multiple smaller agreements with partners to avoid going above SEK 500 000.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Gill Sans Infant Std"/>
              <a:cs typeface="Gill Sans Infant Std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633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7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25B4-D87C-497F-B837-88640EC9BA01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98871" y="621702"/>
            <a:ext cx="4324025" cy="1219798"/>
          </a:xfrm>
        </p:spPr>
        <p:txBody>
          <a:bodyPr/>
          <a:lstStyle/>
          <a:p>
            <a:r>
              <a:rPr lang="en-US" dirty="0" smtClean="0"/>
              <a:t>What we will look into today</a:t>
            </a:r>
            <a:endParaRPr lang="sv-S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527800" y="1418279"/>
            <a:ext cx="5210912" cy="400050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Audit Instructions by SCS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Key terms partners with SGAs 	less than SEK 500</a:t>
            </a:r>
            <a:r>
              <a:rPr lang="en-US" sz="2400" dirty="0"/>
              <a:t> </a:t>
            </a:r>
            <a:r>
              <a:rPr lang="en-US" sz="2400" dirty="0" smtClean="0"/>
              <a:t>000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External Audit Process for Partners (above SEK 500 000)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External Audit Process for </a:t>
            </a:r>
            <a:r>
              <a:rPr lang="en-US" sz="2400" b="1" dirty="0" smtClean="0"/>
              <a:t>SCI </a:t>
            </a:r>
            <a:r>
              <a:rPr lang="en-US" sz="2400" dirty="0" smtClean="0"/>
              <a:t>(</a:t>
            </a:r>
            <a:r>
              <a:rPr lang="en-US" sz="2400" dirty="0"/>
              <a:t>above SEK 500 </a:t>
            </a:r>
            <a:r>
              <a:rPr lang="en-US" sz="2400" dirty="0" smtClean="0"/>
              <a:t>000)</a:t>
            </a:r>
            <a:endParaRPr lang="en-US" sz="2400" b="1" dirty="0"/>
          </a:p>
          <a:p>
            <a:pPr marL="457200" indent="-457200">
              <a:buAutoNum type="arabicPeriod"/>
            </a:pPr>
            <a:r>
              <a:rPr lang="en-US" sz="2400" dirty="0" smtClean="0"/>
              <a:t>Common issues around</a:t>
            </a:r>
            <a:r>
              <a:rPr lang="en-US" sz="2400" dirty="0"/>
              <a:t> </a:t>
            </a:r>
            <a:r>
              <a:rPr lang="en-US" sz="2400" dirty="0" smtClean="0"/>
              <a:t>audits</a:t>
            </a:r>
          </a:p>
          <a:p>
            <a:pPr marL="457200" indent="-457200">
              <a:buAutoNum type="arabicPeriod" startAt="2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8" r="12838"/>
          <a:stretch>
            <a:fillRect/>
          </a:stretch>
        </p:blipFill>
        <p:spPr>
          <a:xfrm>
            <a:off x="576263" y="859927"/>
            <a:ext cx="5079817" cy="4558852"/>
          </a:xfrm>
        </p:spPr>
      </p:pic>
    </p:spTree>
    <p:extLst>
      <p:ext uri="{BB962C8B-B14F-4D97-AF65-F5344CB8AC3E}">
        <p14:creationId xmlns:p14="http://schemas.microsoft.com/office/powerpoint/2010/main" val="28290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smtClean="0"/>
              <a:t>Audit </a:t>
            </a:r>
            <a:r>
              <a:rPr lang="en-US" dirty="0"/>
              <a:t>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8020" y="1494933"/>
            <a:ext cx="11399837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000" b="1" dirty="0"/>
              <a:t>Save the Children Sweden shall ensure that the use of funds is subject to an independent and  qualified auditor at all agreement </a:t>
            </a:r>
            <a:r>
              <a:rPr lang="en-GB" sz="2000" b="1" dirty="0" smtClean="0"/>
              <a:t>levels for all agreements above SEK 500 00.</a:t>
            </a:r>
          </a:p>
          <a:p>
            <a:pPr algn="ctr"/>
            <a:endParaRPr lang="en-GB" sz="2000" b="1" dirty="0" smtClean="0"/>
          </a:p>
          <a:p>
            <a:pPr algn="ctr"/>
            <a:r>
              <a:rPr lang="en-GB" sz="2000" b="1" dirty="0"/>
              <a:t>This means for all agreements both </a:t>
            </a:r>
            <a:r>
              <a:rPr lang="en-GB" sz="2000" b="1" dirty="0">
                <a:solidFill>
                  <a:schemeClr val="tx2"/>
                </a:solidFill>
              </a:rPr>
              <a:t>SCI</a:t>
            </a:r>
            <a:r>
              <a:rPr lang="en-GB" sz="2000" b="1" dirty="0"/>
              <a:t> and </a:t>
            </a:r>
            <a:r>
              <a:rPr lang="en-GB" sz="2000" b="1" dirty="0">
                <a:solidFill>
                  <a:schemeClr val="tx2"/>
                </a:solidFill>
              </a:rPr>
              <a:t>Partner</a:t>
            </a:r>
            <a:r>
              <a:rPr lang="en-GB" sz="2000" b="1" dirty="0"/>
              <a:t> levels are subject </a:t>
            </a:r>
            <a:r>
              <a:rPr lang="en-GB" sz="2000" b="1" dirty="0" smtClean="0"/>
              <a:t>to: exemption </a:t>
            </a:r>
            <a:r>
              <a:rPr lang="en-GB" sz="2000" b="1" dirty="0"/>
              <a:t>requirements if </a:t>
            </a:r>
            <a:r>
              <a:rPr lang="en-GB" sz="2000" b="1" dirty="0">
                <a:solidFill>
                  <a:srgbClr val="0070C0"/>
                </a:solidFill>
              </a:rPr>
              <a:t>below</a:t>
            </a:r>
            <a:r>
              <a:rPr lang="en-GB" sz="2000" b="1" dirty="0"/>
              <a:t> the </a:t>
            </a:r>
            <a:r>
              <a:rPr lang="en-GB" sz="2000" b="1" dirty="0" smtClean="0"/>
              <a:t>threshold and </a:t>
            </a:r>
            <a:r>
              <a:rPr lang="en-GB" sz="2000" b="1" dirty="0"/>
              <a:t>an external audit requirements if </a:t>
            </a:r>
            <a:r>
              <a:rPr lang="en-GB" sz="2000" b="1" dirty="0">
                <a:solidFill>
                  <a:schemeClr val="tx2"/>
                </a:solidFill>
              </a:rPr>
              <a:t>above</a:t>
            </a:r>
            <a:r>
              <a:rPr lang="en-GB" sz="2000" b="1" dirty="0"/>
              <a:t> the threshold </a:t>
            </a:r>
            <a:r>
              <a:rPr lang="en-GB" sz="2000" b="1" dirty="0" smtClean="0"/>
              <a:t>.</a:t>
            </a:r>
            <a:endParaRPr lang="en-GB" sz="2000" b="1" dirty="0"/>
          </a:p>
          <a:p>
            <a:pPr algn="ctr"/>
            <a:endParaRPr lang="en-GB" sz="2000" b="1" dirty="0" smtClean="0"/>
          </a:p>
          <a:p>
            <a:endParaRPr lang="en-US" sz="2000" dirty="0" smtClean="0">
              <a:latin typeface="Gill Sans Infant Std"/>
              <a:cs typeface="Gill Sans Infant Std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55610725"/>
              </p:ext>
            </p:extLst>
          </p:nvPr>
        </p:nvGraphicFramePr>
        <p:xfrm>
          <a:off x="788277" y="3231931"/>
          <a:ext cx="10950435" cy="2703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6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/>
              <a:t>Partner Audit 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4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2.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smtClean="0">
                <a:solidFill>
                  <a:schemeClr val="tx2"/>
                </a:solidFill>
              </a:rPr>
              <a:t>Key Terms </a:t>
            </a:r>
            <a:r>
              <a:rPr lang="en-US" b="1" dirty="0">
                <a:solidFill>
                  <a:schemeClr val="tx2"/>
                </a:solidFill>
              </a:rPr>
              <a:t>for sub-grants less than </a:t>
            </a:r>
            <a:r>
              <a:rPr lang="en-US" b="1" dirty="0" smtClean="0">
                <a:solidFill>
                  <a:schemeClr val="tx2"/>
                </a:solidFill>
              </a:rPr>
              <a:t>SEK 500 000</a:t>
            </a:r>
            <a:endParaRPr lang="en-US" b="1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576263" y="1250905"/>
            <a:ext cx="1091469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Instructions and Obligatory Documentation</a:t>
            </a:r>
            <a:endParaRPr lang="en-US" sz="2000" dirty="0">
              <a:latin typeface="Gill Sans Infant Std"/>
              <a:cs typeface="Gill Sans Infant Std"/>
            </a:endParaRPr>
          </a:p>
          <a:p>
            <a:endParaRPr lang="en-US" sz="2000" dirty="0" smtClean="0">
              <a:latin typeface="Gill Sans Infant Std"/>
              <a:cs typeface="Gill Sans Infant Std"/>
            </a:endParaRPr>
          </a:p>
        </p:txBody>
      </p:sp>
      <p:sp>
        <p:nvSpPr>
          <p:cNvPr id="10" name="Platshållare för innehåll 2"/>
          <p:cNvSpPr txBox="1">
            <a:spLocks/>
          </p:cNvSpPr>
          <p:nvPr/>
        </p:nvSpPr>
        <p:spPr>
          <a:xfrm>
            <a:off x="576263" y="1866458"/>
            <a:ext cx="11144614" cy="3332559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 b="1" i="0" kern="1200">
                <a:solidFill>
                  <a:schemeClr val="tx2"/>
                </a:solidFill>
                <a:latin typeface="Gill Sans Infant Std"/>
                <a:ea typeface="+mn-ea"/>
                <a:cs typeface="Gill Sans Infant Std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defRPr sz="15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2pPr>
            <a:lvl3pPr marL="266700" indent="-26670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3pPr>
            <a:lvl4pPr marL="541338" indent="-274638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3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4pPr>
            <a:lvl5pPr marL="808038" indent="-26670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  <a:defRPr sz="12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0050">
              <a:lnSpc>
                <a:spcPct val="90000"/>
              </a:lnSpc>
              <a:spcAft>
                <a:spcPct val="35000"/>
              </a:spcAft>
            </a:pPr>
            <a:r>
              <a:rPr lang="en-GB" sz="1600" b="0" dirty="0" smtClean="0">
                <a:solidFill>
                  <a:schemeClr val="tx1"/>
                </a:solidFill>
              </a:rPr>
              <a:t>All sub-grant agreements </a:t>
            </a:r>
            <a:r>
              <a:rPr lang="en-GB" sz="1600" b="0" dirty="0" smtClean="0">
                <a:solidFill>
                  <a:srgbClr val="0070C0"/>
                </a:solidFill>
              </a:rPr>
              <a:t>below the SEK 500 000 threshold, requires several  internal control mechanisms </a:t>
            </a:r>
            <a:r>
              <a:rPr lang="en-GB" sz="1600" b="0" dirty="0" smtClean="0">
                <a:solidFill>
                  <a:schemeClr val="tx1"/>
                </a:solidFill>
              </a:rPr>
              <a:t>for audit exemption as outlined </a:t>
            </a:r>
            <a:r>
              <a:rPr lang="en-GB" sz="1600" b="0" i="1" dirty="0" smtClean="0">
                <a:solidFill>
                  <a:schemeClr val="tx1"/>
                </a:solidFill>
              </a:rPr>
              <a:t>on Annex D Donor Requirements:</a:t>
            </a:r>
            <a:endParaRPr lang="en-US" sz="1600" i="1" dirty="0" smtClean="0">
              <a:solidFill>
                <a:srgbClr val="0070C0"/>
              </a:solidFill>
            </a:endParaRPr>
          </a:p>
          <a:p>
            <a:pPr marL="285750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600" b="0" dirty="0" smtClean="0">
                <a:solidFill>
                  <a:schemeClr val="accent5"/>
                </a:solidFill>
              </a:rPr>
              <a:t>%40  of the total amount of partner agreements (</a:t>
            </a:r>
            <a:r>
              <a:rPr lang="en-US" sz="1600" b="0" dirty="0" smtClean="0">
                <a:solidFill>
                  <a:schemeClr val="tx1"/>
                </a:solidFill>
              </a:rPr>
              <a:t>total budget not number of partners</a:t>
            </a:r>
            <a:r>
              <a:rPr lang="en-US" sz="1600" b="0" dirty="0" smtClean="0">
                <a:solidFill>
                  <a:schemeClr val="accent5"/>
                </a:solidFill>
              </a:rPr>
              <a:t>) will still undergo an external audit process through sampling </a:t>
            </a:r>
            <a:r>
              <a:rPr lang="en-US" sz="1600" b="0" dirty="0" smtClean="0">
                <a:solidFill>
                  <a:schemeClr val="tx1"/>
                </a:solidFill>
              </a:rPr>
              <a:t>with the same Audit </a:t>
            </a:r>
            <a:r>
              <a:rPr lang="en-US" sz="1600" b="0" dirty="0" err="1" smtClean="0">
                <a:solidFill>
                  <a:schemeClr val="tx1"/>
                </a:solidFill>
              </a:rPr>
              <a:t>ToR</a:t>
            </a:r>
            <a:r>
              <a:rPr lang="en-US" sz="1600" b="0" dirty="0" smtClean="0">
                <a:solidFill>
                  <a:schemeClr val="tx1"/>
                </a:solidFill>
              </a:rPr>
              <a:t> that is used for the agreements above SEK 500 000.</a:t>
            </a:r>
          </a:p>
          <a:p>
            <a:pPr marL="552450" lvl="2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Save the Children Sweden will </a:t>
            </a:r>
            <a:r>
              <a:rPr lang="en-GB" sz="1200" dirty="0" smtClean="0">
                <a:solidFill>
                  <a:schemeClr val="accent5"/>
                </a:solidFill>
              </a:rPr>
              <a:t>randomly select a sample of a minimum of 25% </a:t>
            </a:r>
            <a:r>
              <a:rPr lang="en-GB" sz="1200" dirty="0" smtClean="0"/>
              <a:t>of the total amount of the partnership agreements exempted from </a:t>
            </a:r>
            <a:r>
              <a:rPr lang="en-GB" sz="1200" dirty="0" err="1" smtClean="0"/>
              <a:t>Sida</a:t>
            </a:r>
            <a:r>
              <a:rPr lang="en-GB" sz="1200" dirty="0" smtClean="0"/>
              <a:t> Annual Audit of Project/Programme Support including ISRS 4400 external audits, </a:t>
            </a:r>
            <a:r>
              <a:rPr lang="en-GB" sz="1200" dirty="0" smtClean="0">
                <a:solidFill>
                  <a:schemeClr val="accent5"/>
                </a:solidFill>
              </a:rPr>
              <a:t>which will be required to undergo an annual audit. </a:t>
            </a:r>
          </a:p>
          <a:p>
            <a:pPr marL="552450" lvl="2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SCI will be advised of the audit requirement as part of the annual reporting process, if their partner has been selected for audit.</a:t>
            </a:r>
          </a:p>
          <a:p>
            <a:pPr marL="552450" lvl="2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sz="1200" dirty="0" smtClean="0"/>
              <a:t>(The sampling/random selection will be done by Compliance and Finance during the preparation of Compliance Monitoring Plan at the start of the agreement period)</a:t>
            </a:r>
            <a:endParaRPr lang="en-US" sz="1200" dirty="0" smtClean="0"/>
          </a:p>
          <a:p>
            <a:pPr marL="285750" lvl="2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accent5"/>
                </a:solidFill>
              </a:rPr>
              <a:t>%60 </a:t>
            </a:r>
            <a:r>
              <a:rPr lang="en-US" sz="1600" dirty="0">
                <a:solidFill>
                  <a:schemeClr val="accent5"/>
                </a:solidFill>
              </a:rPr>
              <a:t>of the total amount of partner </a:t>
            </a:r>
            <a:r>
              <a:rPr lang="en-US" sz="1600" dirty="0" smtClean="0">
                <a:solidFill>
                  <a:schemeClr val="accent5"/>
                </a:solidFill>
              </a:rPr>
              <a:t>agreements </a:t>
            </a:r>
            <a:r>
              <a:rPr lang="en-US" sz="1600" dirty="0">
                <a:solidFill>
                  <a:schemeClr val="accent5"/>
                </a:solidFill>
              </a:rPr>
              <a:t>(</a:t>
            </a:r>
            <a:r>
              <a:rPr lang="en-US" sz="1600" dirty="0"/>
              <a:t>total budget not number of </a:t>
            </a:r>
            <a:r>
              <a:rPr lang="en-US" sz="1600" dirty="0" smtClean="0"/>
              <a:t>partners</a:t>
            </a:r>
            <a:r>
              <a:rPr lang="en-US" sz="1600" dirty="0" smtClean="0">
                <a:solidFill>
                  <a:schemeClr val="accent5"/>
                </a:solidFill>
              </a:rPr>
              <a:t>) will </a:t>
            </a:r>
            <a:r>
              <a:rPr lang="en-US" sz="1600" dirty="0">
                <a:solidFill>
                  <a:schemeClr val="accent5"/>
                </a:solidFill>
              </a:rPr>
              <a:t>be subject to other monitoring </a:t>
            </a:r>
            <a:r>
              <a:rPr lang="en-US" sz="1600" dirty="0" smtClean="0">
                <a:solidFill>
                  <a:schemeClr val="accent5"/>
                </a:solidFill>
              </a:rPr>
              <a:t>requirements </a:t>
            </a:r>
            <a:r>
              <a:rPr lang="en-US" sz="1600" dirty="0" smtClean="0"/>
              <a:t>for audit exemption here </a:t>
            </a:r>
            <a:r>
              <a:rPr lang="en-US" sz="1600" dirty="0"/>
              <a:t>summarized with three Annexes</a:t>
            </a:r>
            <a:r>
              <a:rPr lang="en-US" sz="1600" dirty="0" smtClean="0"/>
              <a:t>:</a:t>
            </a:r>
          </a:p>
          <a:p>
            <a:pPr marL="560388" lvl="3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Annex 1: Instruction for Partner agreements for a value of less than SEK 500 000: Certification of annual/final financial and narrative reports</a:t>
            </a:r>
          </a:p>
          <a:p>
            <a:pPr marL="560388" lvl="3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Annex 2: Instruction for Partner Agreements for a value of less than SEK 500 000: Partner Self-assessment </a:t>
            </a:r>
            <a:endParaRPr lang="en-US" sz="1200" dirty="0" smtClean="0"/>
          </a:p>
          <a:p>
            <a:pPr marL="560388" lvl="3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Annex </a:t>
            </a:r>
            <a:r>
              <a:rPr lang="en-US" sz="1200" dirty="0"/>
              <a:t>3: Instruction for Partner Agreements for a value of less than SEK 500 000: Monitoring Summary 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  <p:sp>
        <p:nvSpPr>
          <p:cNvPr id="9" name="Rounded Rectangle 8"/>
          <p:cNvSpPr/>
          <p:nvPr/>
        </p:nvSpPr>
        <p:spPr>
          <a:xfrm>
            <a:off x="927463" y="5320936"/>
            <a:ext cx="10337074" cy="836024"/>
          </a:xfrm>
          <a:prstGeom prst="round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Please note: If the total amount of several sub-grant agreements of the same partner under 2022-2026 </a:t>
            </a:r>
            <a:r>
              <a:rPr lang="en-US" sz="1400" b="1" dirty="0" err="1">
                <a:solidFill>
                  <a:schemeClr val="bg1"/>
                </a:solidFill>
              </a:rPr>
              <a:t>programme</a:t>
            </a:r>
            <a:r>
              <a:rPr lang="en-US" sz="1400" b="1" dirty="0">
                <a:solidFill>
                  <a:schemeClr val="bg1"/>
                </a:solidFill>
              </a:rPr>
              <a:t> cycle, exceeds SEK 500 000 then an external audit must be budgeted annually. It is not possible to have multiple smaller agreements with partners to avoid going above SEK 500 000</a:t>
            </a:r>
            <a:r>
              <a:rPr lang="en-US" sz="1400" b="1" dirty="0" smtClean="0">
                <a:solidFill>
                  <a:schemeClr val="bg1"/>
                </a:solidFill>
              </a:rPr>
              <a:t>.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1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/>
              <a:t>Partner Audit 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5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2.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smtClean="0">
                <a:solidFill>
                  <a:schemeClr val="tx2"/>
                </a:solidFill>
              </a:rPr>
              <a:t>Key Terms </a:t>
            </a:r>
            <a:r>
              <a:rPr lang="en-US" b="1" dirty="0">
                <a:solidFill>
                  <a:schemeClr val="tx2"/>
                </a:solidFill>
              </a:rPr>
              <a:t>for sub-grants less than </a:t>
            </a:r>
            <a:r>
              <a:rPr lang="en-US" b="1" dirty="0" smtClean="0">
                <a:solidFill>
                  <a:schemeClr val="tx2"/>
                </a:solidFill>
              </a:rPr>
              <a:t>SEK 500 000</a:t>
            </a:r>
            <a:endParaRPr lang="en-US" b="1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630589" y="1673652"/>
            <a:ext cx="1091469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Obligatory documentation</a:t>
            </a:r>
          </a:p>
          <a:p>
            <a:endParaRPr lang="en-US" sz="2000" dirty="0">
              <a:solidFill>
                <a:schemeClr val="tx2"/>
              </a:solidFill>
              <a:latin typeface="Gill Sans Infant Std"/>
              <a:cs typeface="Gill Sans Infant Std"/>
            </a:endParaRPr>
          </a:p>
          <a:p>
            <a:r>
              <a:rPr lang="en-US" b="1" dirty="0"/>
              <a:t>Following items should consist in the final </a:t>
            </a:r>
            <a:r>
              <a:rPr lang="en-US" b="1" dirty="0" smtClean="0"/>
              <a:t>audit exemption documents uploaded </a:t>
            </a:r>
            <a:r>
              <a:rPr lang="en-US" b="1" dirty="0"/>
              <a:t>on </a:t>
            </a:r>
            <a:r>
              <a:rPr lang="en-US" b="1" dirty="0" smtClean="0"/>
              <a:t>AMS for awards </a:t>
            </a:r>
            <a:r>
              <a:rPr lang="en-US" b="1" dirty="0" smtClean="0">
                <a:solidFill>
                  <a:srgbClr val="0070C0"/>
                </a:solidFill>
              </a:rPr>
              <a:t>below</a:t>
            </a:r>
            <a:r>
              <a:rPr lang="en-US" b="1" dirty="0" smtClean="0"/>
              <a:t> SEK 500 000:</a:t>
            </a:r>
            <a:endParaRPr lang="en-US" b="1" dirty="0"/>
          </a:p>
          <a:p>
            <a:r>
              <a:rPr lang="en-US" sz="20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 </a:t>
            </a:r>
            <a:endParaRPr lang="en-US" sz="2000" dirty="0" smtClean="0">
              <a:latin typeface="Gill Sans Infant Std"/>
              <a:cs typeface="Gill Sans Infant Std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038116750"/>
              </p:ext>
            </p:extLst>
          </p:nvPr>
        </p:nvGraphicFramePr>
        <p:xfrm>
          <a:off x="2512332" y="2668239"/>
          <a:ext cx="7280035" cy="237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95002" y="5045380"/>
            <a:ext cx="10914697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latin typeface="Gill Sans Infant Std"/>
                <a:cs typeface="Gill Sans Infant Std"/>
              </a:rPr>
              <a:t>Annex 1 and 2 will be prepared by the partner organization themselves.</a:t>
            </a:r>
          </a:p>
          <a:p>
            <a:r>
              <a:rPr lang="en-US" sz="2000" dirty="0" smtClean="0">
                <a:latin typeface="Gill Sans Infant Std"/>
              </a:rPr>
              <a:t>Annex 3 will be prepared by the respective SCI Country Office</a:t>
            </a:r>
            <a:endParaRPr lang="en-US" dirty="0" smtClean="0"/>
          </a:p>
          <a:p>
            <a:r>
              <a:rPr lang="en-US" sz="2000" dirty="0" smtClean="0">
                <a:latin typeface="Gill Sans Infant Std"/>
                <a:cs typeface="Gill Sans Infant St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493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/>
              <a:t>Partner Audit 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6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2.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smtClean="0">
                <a:solidFill>
                  <a:schemeClr val="tx2"/>
                </a:solidFill>
              </a:rPr>
              <a:t>Key Terms </a:t>
            </a:r>
            <a:r>
              <a:rPr lang="en-US" b="1" dirty="0">
                <a:solidFill>
                  <a:schemeClr val="tx2"/>
                </a:solidFill>
              </a:rPr>
              <a:t>for sub-grants less than </a:t>
            </a:r>
            <a:r>
              <a:rPr lang="en-US" b="1" dirty="0" smtClean="0">
                <a:solidFill>
                  <a:schemeClr val="tx2"/>
                </a:solidFill>
              </a:rPr>
              <a:t>SEK 500 000</a:t>
            </a:r>
            <a:endParaRPr lang="en-US" b="1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576263" y="1250905"/>
            <a:ext cx="10914697" cy="5643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Instructions and Obligatory Documentation</a:t>
            </a:r>
            <a:endParaRPr lang="en-US" sz="2000" dirty="0">
              <a:latin typeface="Gill Sans Infant Std"/>
              <a:cs typeface="Gill Sans Infant Std"/>
            </a:endParaRPr>
          </a:p>
          <a:p>
            <a:r>
              <a:rPr lang="en-US" b="1" dirty="0" smtClean="0"/>
              <a:t>Annex </a:t>
            </a:r>
            <a:r>
              <a:rPr lang="en-US" b="1" dirty="0"/>
              <a:t>1: Instruction for Partner agreements for a value of less than SEK 500 000: Certification of annual/final financial and narrative reports</a:t>
            </a:r>
          </a:p>
          <a:p>
            <a:pPr marL="827088" lvl="3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dirty="0"/>
              <a:t>The local partner organization’s finance director, or equivalent, and a person authorised to represent </a:t>
            </a:r>
            <a:r>
              <a:rPr lang="en-GB" dirty="0" smtClean="0"/>
              <a:t>the organisation </a:t>
            </a:r>
            <a:r>
              <a:rPr lang="en-GB" dirty="0"/>
              <a:t>shall, on an annual basis, jointly certify that the annual/final financial and narrative reports are </a:t>
            </a:r>
            <a:r>
              <a:rPr lang="en-GB" dirty="0" smtClean="0"/>
              <a:t>correct</a:t>
            </a:r>
            <a:endParaRPr lang="en-US" b="1" dirty="0" smtClean="0"/>
          </a:p>
          <a:p>
            <a:pPr marL="0" lvl="3">
              <a:lnSpc>
                <a:spcPct val="90000"/>
              </a:lnSpc>
              <a:spcAft>
                <a:spcPct val="35000"/>
              </a:spcAft>
            </a:pPr>
            <a:r>
              <a:rPr lang="en-US" b="1" dirty="0"/>
              <a:t>Annex 2: Instruction for Partner Agreements for a value of less than SEK 500 000: Partner Self-assessment </a:t>
            </a:r>
            <a:endParaRPr lang="en-US" b="1" dirty="0" smtClean="0"/>
          </a:p>
          <a:p>
            <a:pPr marL="742950" lvl="4" indent="-2857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local partner organisation’s finance director or equivalent and a person authorized to represent the partner organisation shall also, on an annual basis undertake a Partner Self-Assessment on the internal control mechanisms applicable in the year.</a:t>
            </a:r>
            <a:endParaRPr lang="en-US" dirty="0"/>
          </a:p>
          <a:p>
            <a:pPr marL="0" lvl="3" indent="0">
              <a:lnSpc>
                <a:spcPct val="90000"/>
              </a:lnSpc>
              <a:spcAft>
                <a:spcPct val="35000"/>
              </a:spcAft>
              <a:buNone/>
            </a:pPr>
            <a:r>
              <a:rPr lang="en-US" b="1" dirty="0"/>
              <a:t>Annex 3: Instruction for Partner Agreements for a value of less than SEK 500 000: Monitoring Summary </a:t>
            </a:r>
          </a:p>
          <a:p>
            <a:pPr marL="827088" lvl="3" indent="-285750" defTabSz="400050">
              <a:lnSpc>
                <a:spcPct val="90000"/>
              </a:lnSpc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GB" dirty="0"/>
              <a:t>Save the Children International’s Regional or Country Office shall</a:t>
            </a:r>
            <a:r>
              <a:rPr lang="en-US" dirty="0"/>
              <a:t> conduct </a:t>
            </a:r>
            <a:r>
              <a:rPr lang="en-US" u="sng" dirty="0"/>
              <a:t>at least one on-site visit </a:t>
            </a:r>
            <a:r>
              <a:rPr lang="en-US" dirty="0"/>
              <a:t>annually to the partner to review the original documentation and assess whether financial controls are operating effectively by preparing a Monitoring Summary. SCI finance staff should conduct a detailed review on partner financial reports, checking that the report has been compiled correctly, a transaction list has been attached and that full and correct documentation has been sent for each transaction.</a:t>
            </a:r>
          </a:p>
          <a:p>
            <a:endParaRPr lang="en-US" sz="2000" dirty="0" smtClean="0">
              <a:latin typeface="Gill Sans Infant Std"/>
              <a:cs typeface="Gill Sans Infant Std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89728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dirty="0" smtClean="0"/>
              <a:t>. </a:t>
            </a:r>
            <a:r>
              <a:rPr lang="en-US" dirty="0"/>
              <a:t>Partner Audit 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7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2</a:t>
            </a:r>
            <a:r>
              <a:rPr lang="en-US" b="1" dirty="0" smtClean="0">
                <a:solidFill>
                  <a:schemeClr val="tx2"/>
                </a:solidFill>
              </a:rPr>
              <a:t>.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smtClean="0">
                <a:solidFill>
                  <a:schemeClr val="tx2"/>
                </a:solidFill>
              </a:rPr>
              <a:t>Key terms </a:t>
            </a:r>
            <a:r>
              <a:rPr lang="en-US" b="1" dirty="0">
                <a:solidFill>
                  <a:schemeClr val="tx2"/>
                </a:solidFill>
              </a:rPr>
              <a:t>for sub-grants </a:t>
            </a:r>
            <a:r>
              <a:rPr lang="en-US" b="1" dirty="0" smtClean="0">
                <a:solidFill>
                  <a:schemeClr val="tx2"/>
                </a:solidFill>
              </a:rPr>
              <a:t>more </a:t>
            </a:r>
            <a:r>
              <a:rPr lang="en-US" b="1" dirty="0">
                <a:solidFill>
                  <a:schemeClr val="tx2"/>
                </a:solidFill>
              </a:rPr>
              <a:t>than </a:t>
            </a:r>
            <a:r>
              <a:rPr lang="en-US" b="1" dirty="0" smtClean="0">
                <a:solidFill>
                  <a:schemeClr val="tx2"/>
                </a:solidFill>
              </a:rPr>
              <a:t>SEK 500 000</a:t>
            </a:r>
            <a:endParaRPr lang="en-US" b="1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736600" y="1257499"/>
            <a:ext cx="1100211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Instructions </a:t>
            </a:r>
            <a:r>
              <a:rPr lang="en-US" sz="2000" dirty="0">
                <a:solidFill>
                  <a:schemeClr val="tx2"/>
                </a:solidFill>
                <a:latin typeface="Gill Sans Infant Std"/>
                <a:cs typeface="Gill Sans Infant Std"/>
              </a:rPr>
              <a:t>and Obligatory </a:t>
            </a:r>
            <a:r>
              <a:rPr lang="en-US" sz="20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Documentation: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600" y="1758578"/>
            <a:ext cx="11002112" cy="42002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indent="0" defTabSz="40005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 typeface="Arial"/>
              <a:buNone/>
              <a:defRPr b="0" i="0">
                <a:latin typeface="Gill Sans Infant Std"/>
                <a:cs typeface="Gill Sans Infant Std"/>
              </a:defRPr>
            </a:lvl1pPr>
            <a:lvl2pPr marL="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 sz="1500" b="0" i="0">
                <a:latin typeface="Gill Sans Infant Std"/>
                <a:cs typeface="Gill Sans Infant Std"/>
              </a:defRPr>
            </a:lvl2pPr>
            <a:lvl3pPr marL="552450" lvl="2" indent="-285750" defTabSz="40005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400" b="0" i="0">
                <a:latin typeface="Gill Sans Infant Std"/>
                <a:cs typeface="Gill Sans Infant Std"/>
              </a:defRPr>
            </a:lvl3pPr>
            <a:lvl4pPr marL="560388" lvl="3" indent="-285750" defTabSz="40005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 sz="1400" b="0" i="0">
                <a:latin typeface="Gill Sans Infant Std"/>
                <a:cs typeface="Gill Sans Infant Std"/>
              </a:defRPr>
            </a:lvl4pPr>
            <a:lvl5pPr marL="808038" indent="-2667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  <a:defRPr sz="1200" b="0" i="0">
                <a:latin typeface="Gill Sans Infant Std"/>
                <a:cs typeface="Gill Sans Infant Std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All agreements </a:t>
            </a:r>
            <a:r>
              <a:rPr lang="en-US" dirty="0">
                <a:solidFill>
                  <a:schemeClr val="accent5"/>
                </a:solidFill>
              </a:rPr>
              <a:t>above SEK 500 000 threshold require an external and independent auditor</a:t>
            </a:r>
            <a:r>
              <a:rPr lang="en-US" dirty="0"/>
              <a:t> to make a statement with reasonable assurance on the financial report and other circumstances as outlined in Annex D Donor Requirements and Annex E</a:t>
            </a:r>
            <a:r>
              <a:rPr lang="en-US" dirty="0" smtClean="0"/>
              <a:t> </a:t>
            </a:r>
            <a:r>
              <a:rPr lang="en-US" dirty="0" err="1"/>
              <a:t>ToR</a:t>
            </a:r>
            <a:r>
              <a:rPr lang="en-US" dirty="0"/>
              <a:t> for </a:t>
            </a:r>
            <a:r>
              <a:rPr lang="en-US" dirty="0" err="1"/>
              <a:t>Sida’s</a:t>
            </a:r>
            <a:r>
              <a:rPr lang="en-US" dirty="0"/>
              <a:t> Annual Audit of </a:t>
            </a:r>
            <a:r>
              <a:rPr lang="en-US" dirty="0" err="1"/>
              <a:t>Programmes</a:t>
            </a:r>
            <a:r>
              <a:rPr lang="en-US" dirty="0"/>
              <a:t>/Projects Support including Additional Assignments of ISRS </a:t>
            </a:r>
            <a:r>
              <a:rPr lang="en-US" dirty="0" smtClean="0"/>
              <a:t>44000</a:t>
            </a:r>
          </a:p>
          <a:p>
            <a:endParaRPr 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736599" y="2842848"/>
            <a:ext cx="10706463" cy="6246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defRPr sz="1800" b="1" i="0" kern="1200">
                <a:solidFill>
                  <a:schemeClr val="tx2"/>
                </a:solidFill>
                <a:latin typeface="Gill Sans Infant Std"/>
                <a:ea typeface="+mn-ea"/>
                <a:cs typeface="Gill Sans Infant Std"/>
              </a:defRPr>
            </a:lvl1pPr>
            <a:lvl2pPr marL="0" indent="0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None/>
              <a:defRPr sz="15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2pPr>
            <a:lvl3pPr marL="266700" indent="-26670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3pPr>
            <a:lvl4pPr marL="541338" indent="-274638" algn="l" defTabSz="457200" rtl="0" eaLnBrk="1" latinLnBrk="0" hangingPunct="1"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3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4pPr>
            <a:lvl5pPr marL="808038" indent="-266700" algn="l" defTabSz="4572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/>
              <a:buChar char="•"/>
              <a:defRPr sz="12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Following items should consist in the final external audit report uploaded on AMS: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864128889"/>
              </p:ext>
            </p:extLst>
          </p:nvPr>
        </p:nvGraphicFramePr>
        <p:xfrm>
          <a:off x="2455982" y="3363151"/>
          <a:ext cx="7280035" cy="2377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835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 </a:t>
            </a:r>
            <a:r>
              <a:rPr lang="en-US" dirty="0"/>
              <a:t>Partner Audit Instructions by SC Sweden</a:t>
            </a: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8</a:t>
            </a:fld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66831" y="816500"/>
            <a:ext cx="11042868" cy="363537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3.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External Audit Process at a glance</a:t>
            </a:r>
            <a:endParaRPr lang="en-US" b="1" dirty="0">
              <a:solidFill>
                <a:schemeClr val="tx2"/>
              </a:solidFill>
            </a:endParaRPr>
          </a:p>
          <a:p>
            <a:endParaRPr lang="sv-SE" dirty="0"/>
          </a:p>
        </p:txBody>
      </p:sp>
      <p:sp>
        <p:nvSpPr>
          <p:cNvPr id="8" name="TextBox 7"/>
          <p:cNvSpPr txBox="1"/>
          <p:nvPr/>
        </p:nvSpPr>
        <p:spPr>
          <a:xfrm>
            <a:off x="576263" y="1485815"/>
            <a:ext cx="7251700" cy="566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starts filling out Audit Process Checklist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shares Audit Instructions with partner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Partner finalizes audit </a:t>
            </a:r>
            <a:r>
              <a:rPr lang="en-US" sz="1600" dirty="0" err="1" smtClean="0">
                <a:latin typeface="Gill Sans Infant Std"/>
                <a:cs typeface="Gill Sans Infant Std"/>
              </a:rPr>
              <a:t>ToR</a:t>
            </a:r>
            <a:endParaRPr lang="en-US" sz="16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approves audit </a:t>
            </a:r>
            <a:r>
              <a:rPr lang="en-US" sz="1600" dirty="0" err="1" smtClean="0">
                <a:latin typeface="Gill Sans Infant Std"/>
                <a:cs typeface="Gill Sans Infant Std"/>
              </a:rPr>
              <a:t>ToR</a:t>
            </a:r>
            <a:endParaRPr lang="en-US" sz="16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Partner initiates the procurement of a qualified auditor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Partner selects the auditor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solidFill>
                  <a:schemeClr val="tx2"/>
                </a:solidFill>
                <a:latin typeface="Gill Sans Infant Std"/>
                <a:cs typeface="Gill Sans Infant Std"/>
              </a:rPr>
              <a:t>SCI approves the auditor in writing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solidFill>
                <a:schemeClr val="tx2"/>
              </a:solidFill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Partner </a:t>
            </a:r>
            <a:r>
              <a:rPr lang="en-US" sz="1600" dirty="0">
                <a:latin typeface="Gill Sans Infant Std"/>
                <a:cs typeface="Gill Sans Infant Std"/>
              </a:rPr>
              <a:t>signs agreement with the Auditor and audit starts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Auditor </a:t>
            </a:r>
            <a:r>
              <a:rPr lang="en-US" sz="1600" dirty="0">
                <a:latin typeface="Gill Sans Infant Std"/>
                <a:cs typeface="Gill Sans Infant Std"/>
              </a:rPr>
              <a:t>submits Audit Report, Management Letter, Report of Factual Findings.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Gill Sans Infant Std"/>
                <a:cs typeface="Gill Sans Infant Std"/>
              </a:rPr>
              <a:t>SCI request corrections (if required)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</a:t>
            </a:r>
            <a:r>
              <a:rPr lang="en-US" sz="1600" dirty="0">
                <a:latin typeface="Gill Sans Infant Std"/>
                <a:cs typeface="Gill Sans Infant Std"/>
              </a:rPr>
              <a:t>reviews and approves the audit documents sent by the auditor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Partner </a:t>
            </a:r>
            <a:r>
              <a:rPr lang="en-US" sz="1600" dirty="0">
                <a:latin typeface="Gill Sans Infant Std"/>
                <a:cs typeface="Gill Sans Infant Std"/>
              </a:rPr>
              <a:t>prepares a Management Response with action plan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</a:t>
            </a:r>
            <a:r>
              <a:rPr lang="en-US" sz="1600" dirty="0">
                <a:latin typeface="Gill Sans Infant Std"/>
                <a:cs typeface="Gill Sans Infant Std"/>
              </a:rPr>
              <a:t>and Partner agrees on action plan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</a:t>
            </a:r>
            <a:r>
              <a:rPr lang="en-US" sz="1600" dirty="0">
                <a:latin typeface="Gill Sans Infant Std"/>
                <a:cs typeface="Gill Sans Infant Std"/>
              </a:rPr>
              <a:t>finalizes the audit process checklist and uploads on AMS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</a:t>
            </a:r>
            <a:r>
              <a:rPr lang="en-US" sz="1600" dirty="0">
                <a:latin typeface="Gill Sans Infant Std"/>
                <a:cs typeface="Gill Sans Infant Std"/>
              </a:rPr>
              <a:t>approves all audit documents and uploads them on </a:t>
            </a:r>
            <a:r>
              <a:rPr lang="en-US" sz="1600" dirty="0" smtClean="0">
                <a:latin typeface="Gill Sans Infant Std"/>
                <a:cs typeface="Gill Sans Infant Std"/>
              </a:rPr>
              <a:t>AMS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Partner follow up on the action points reports back to SCI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Gill Sans Infant Std"/>
                <a:cs typeface="Gill Sans Infant Std"/>
              </a:rPr>
              <a:t>SCI follow up on the action points and reports back to SCS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>
              <a:latin typeface="Gill Sans Infant Std"/>
              <a:cs typeface="Gill Sans Infant Std"/>
            </a:endParaRPr>
          </a:p>
          <a:p>
            <a:pPr marL="342900" indent="-342900">
              <a:buFont typeface="+mj-lt"/>
              <a:buAutoNum type="arabicPeriod"/>
            </a:pPr>
            <a:endParaRPr lang="en-US" sz="1600" dirty="0" smtClean="0">
              <a:solidFill>
                <a:schemeClr val="tx2"/>
              </a:solidFill>
              <a:latin typeface="Gill Sans Infant Std"/>
              <a:cs typeface="Gill Sans Infant Std"/>
            </a:endParaRPr>
          </a:p>
        </p:txBody>
      </p:sp>
      <p:sp>
        <p:nvSpPr>
          <p:cNvPr id="13" name="Footer Placeholder 2"/>
          <p:cNvSpPr txBox="1">
            <a:spLocks/>
          </p:cNvSpPr>
          <p:nvPr/>
        </p:nvSpPr>
        <p:spPr>
          <a:xfrm>
            <a:off x="3537953" y="6441019"/>
            <a:ext cx="50999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tx1"/>
                </a:solidFill>
                <a:latin typeface="Gill Sans Infant Std"/>
                <a:ea typeface="+mn-ea"/>
                <a:cs typeface="Gill Sans Infant Std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A Guidance to Partner Audit Procedures for </a:t>
            </a:r>
            <a:r>
              <a:rPr lang="en-US" dirty="0" err="1" smtClean="0"/>
              <a:t>Sida</a:t>
            </a:r>
            <a:r>
              <a:rPr lang="en-US" dirty="0" smtClean="0"/>
              <a:t> CSO 2022 - 2026</a:t>
            </a:r>
          </a:p>
          <a:p>
            <a:pPr algn="ctr"/>
            <a:r>
              <a:rPr lang="en-US" i="1" dirty="0" smtClean="0"/>
              <a:t>by Save the Children Sweden </a:t>
            </a:r>
            <a:endParaRPr lang="sv-SE" i="1" dirty="0"/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3803148588"/>
              </p:ext>
            </p:extLst>
          </p:nvPr>
        </p:nvGraphicFramePr>
        <p:xfrm>
          <a:off x="7289473" y="1233436"/>
          <a:ext cx="4192997" cy="515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39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B0FE5-8EC3-4551-8754-505F997C383D}" type="datetime1">
              <a:rPr lang="sv-SE" smtClean="0"/>
              <a:t>2022-05-17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E51E-0052-334C-A4B2-C567FE9F326F}" type="slidenum">
              <a:rPr lang="en-US" smtClean="0"/>
              <a:t>9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66179" y="309600"/>
            <a:ext cx="11043520" cy="506900"/>
          </a:xfrm>
        </p:spPr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 Partner </a:t>
            </a:r>
            <a:r>
              <a:rPr lang="en-US" dirty="0"/>
              <a:t>Audit Instructions by SC Sweden</a:t>
            </a:r>
            <a:endParaRPr lang="sv-SE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566831" y="816500"/>
            <a:ext cx="11042868" cy="363537"/>
          </a:xfrm>
        </p:spPr>
        <p:txBody>
          <a:bodyPr/>
          <a:lstStyle/>
          <a:p>
            <a:r>
              <a:rPr lang="en-US" dirty="0" smtClean="0"/>
              <a:t>Mandatory Audit Documents and Tips while reviewing</a:t>
            </a:r>
            <a:endParaRPr lang="sv-SE" dirty="0"/>
          </a:p>
        </p:txBody>
      </p:sp>
      <p:sp>
        <p:nvSpPr>
          <p:cNvPr id="2" name="TextBox 1"/>
          <p:cNvSpPr txBox="1"/>
          <p:nvPr/>
        </p:nvSpPr>
        <p:spPr>
          <a:xfrm>
            <a:off x="821837" y="1286186"/>
            <a:ext cx="1014374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dirty="0" smtClean="0">
                <a:solidFill>
                  <a:srgbClr val="FF0000"/>
                </a:solidFill>
                <a:latin typeface="Gill Sans Infant Std"/>
                <a:cs typeface="Gill Sans Infant Std"/>
              </a:rPr>
              <a:t>Please Note:</a:t>
            </a:r>
          </a:p>
          <a:p>
            <a:r>
              <a:rPr lang="en-US" sz="1500" dirty="0" smtClean="0">
                <a:latin typeface="Gill Sans Infant Std"/>
                <a:cs typeface="Gill Sans Infant Std"/>
              </a:rPr>
              <a:t>All of these 5 documents are mandatory for the finalization of the partner audits.</a:t>
            </a:r>
          </a:p>
          <a:p>
            <a:r>
              <a:rPr lang="en-US" sz="1500" dirty="0" smtClean="0">
                <a:latin typeface="Gill Sans Infant Std"/>
                <a:cs typeface="Gill Sans Infant Std"/>
              </a:rPr>
              <a:t>All audit documents including Audit Process Checklist must be uploaded on AMS.</a:t>
            </a:r>
          </a:p>
          <a:p>
            <a:r>
              <a:rPr lang="en-US" sz="1500" dirty="0" smtClean="0">
                <a:latin typeface="Gill Sans Infant Std"/>
                <a:cs typeface="Gill Sans Infant Std"/>
              </a:rPr>
              <a:t>Please see below specific tips while reviewing each document.</a:t>
            </a:r>
            <a:endParaRPr lang="sv-SE" sz="1500" dirty="0" smtClean="0">
              <a:latin typeface="Gill Sans Infant Std"/>
              <a:cs typeface="Gill Sans Infant Std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49136486"/>
              </p:ext>
            </p:extLst>
          </p:nvPr>
        </p:nvGraphicFramePr>
        <p:xfrm>
          <a:off x="951764" y="1781682"/>
          <a:ext cx="10288471" cy="5022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6696" y="6441020"/>
            <a:ext cx="5099971" cy="365125"/>
          </a:xfrm>
        </p:spPr>
        <p:txBody>
          <a:bodyPr/>
          <a:lstStyle/>
          <a:p>
            <a:pPr algn="ctr"/>
            <a:r>
              <a:rPr lang="en-US" dirty="0"/>
              <a:t>A Guidance to Partner Audit Procedures for </a:t>
            </a:r>
            <a:r>
              <a:rPr lang="en-US" dirty="0" err="1"/>
              <a:t>Sida</a:t>
            </a:r>
            <a:r>
              <a:rPr lang="en-US" dirty="0"/>
              <a:t> CSO </a:t>
            </a:r>
            <a:r>
              <a:rPr lang="en-US" dirty="0" smtClean="0"/>
              <a:t>2022 - 2026</a:t>
            </a:r>
            <a:endParaRPr lang="en-US" dirty="0"/>
          </a:p>
          <a:p>
            <a:pPr algn="ctr"/>
            <a:r>
              <a:rPr lang="en-US" i="1" dirty="0"/>
              <a:t>by Save the Children Sweden 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420528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ädda Barnen mallsidor">
  <a:themeElements>
    <a:clrScheme name="Save the Children 1">
      <a:dk1>
        <a:srgbClr val="222221"/>
      </a:dk1>
      <a:lt1>
        <a:srgbClr val="FFFFFF"/>
      </a:lt1>
      <a:dk2>
        <a:srgbClr val="F20F0E"/>
      </a:dk2>
      <a:lt2>
        <a:srgbClr val="D1CCBD"/>
      </a:lt2>
      <a:accent1>
        <a:srgbClr val="9A3324"/>
      </a:accent1>
      <a:accent2>
        <a:srgbClr val="FF4C02"/>
      </a:accent2>
      <a:accent3>
        <a:srgbClr val="F2A900"/>
      </a:accent3>
      <a:accent4>
        <a:srgbClr val="009CA6"/>
      </a:accent4>
      <a:accent5>
        <a:srgbClr val="F31512"/>
      </a:accent5>
      <a:accent6>
        <a:srgbClr val="D1CCBD"/>
      </a:accent6>
      <a:hlink>
        <a:srgbClr val="9A3324"/>
      </a:hlink>
      <a:folHlink>
        <a:srgbClr val="FF4C0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 dirty="0" smtClean="0">
            <a:latin typeface="Gill Sans Infant Std"/>
            <a:cs typeface="Gill Sans Infant Std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500" dirty="0" smtClean="0">
            <a:latin typeface="Gill Sans Infant Std"/>
            <a:cs typeface="Gill Sans Infant Std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8AD86B5-8E0B-43C3-862A-B103049CB17B}" vid="{1744BFB5-8A52-494E-8A11-BEFCB2BB49C4}"/>
    </a:ext>
  </a:extLst>
</a:theme>
</file>

<file path=ppt/theme/theme2.xml><?xml version="1.0" encoding="utf-8"?>
<a:theme xmlns:a="http://schemas.openxmlformats.org/drawingml/2006/main" name="2_Save the Children Templates">
  <a:themeElements>
    <a:clrScheme name="Save the Children 1">
      <a:dk1>
        <a:srgbClr val="222221"/>
      </a:dk1>
      <a:lt1>
        <a:srgbClr val="FFFFFF"/>
      </a:lt1>
      <a:dk2>
        <a:srgbClr val="F20F0E"/>
      </a:dk2>
      <a:lt2>
        <a:srgbClr val="D1CCBD"/>
      </a:lt2>
      <a:accent1>
        <a:srgbClr val="9A3324"/>
      </a:accent1>
      <a:accent2>
        <a:srgbClr val="FF4C02"/>
      </a:accent2>
      <a:accent3>
        <a:srgbClr val="F2A900"/>
      </a:accent3>
      <a:accent4>
        <a:srgbClr val="009CA6"/>
      </a:accent4>
      <a:accent5>
        <a:srgbClr val="F31512"/>
      </a:accent5>
      <a:accent6>
        <a:srgbClr val="D1CCBD"/>
      </a:accent6>
      <a:hlink>
        <a:srgbClr val="9A3324"/>
      </a:hlink>
      <a:folHlink>
        <a:srgbClr val="FF4C0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 dirty="0" smtClean="0">
            <a:latin typeface="Gill Sans Infant Std"/>
            <a:cs typeface="Gill Sans Infant Std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500" dirty="0" smtClean="0">
            <a:latin typeface="Gill Sans Infant Std"/>
            <a:cs typeface="Gill Sans Infant Std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D8AD86B5-8E0B-43C3-862A-B103049CB17B}" vid="{3D305F19-10E0-43D3-8B87-432B9E0E77B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826D5126CCB4438D615654C07CBD9F" ma:contentTypeVersion="0" ma:contentTypeDescription="Create a new document." ma:contentTypeScope="" ma:versionID="4b68aed81c135fc70d966d38bdff576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53f2d8843fd2aa64b81f9e8c63a661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654786-52D6-4F9A-A24C-CE49F662D1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DC6B95-6B3D-4FCD-990C-C5483F3799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9937998-E2D0-4E83-BAF5-10CD0697E6A5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Save the Children PP-template SWE&amp;ENG</Template>
  <TotalTime>9875</TotalTime>
  <Words>3594</Words>
  <Application>Microsoft Office PowerPoint</Application>
  <PresentationFormat>Widescreen</PresentationFormat>
  <Paragraphs>319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Gill Sans Infant MT</vt:lpstr>
      <vt:lpstr>Gill Sans Infant Std</vt:lpstr>
      <vt:lpstr>Gill Sans MT</vt:lpstr>
      <vt:lpstr>Times New Roman</vt:lpstr>
      <vt:lpstr>Trade Gothic LT Com Cn</vt:lpstr>
      <vt:lpstr>TradeGothic LT CondEighteen</vt:lpstr>
      <vt:lpstr>Rädda Barnen mallsidor</vt:lpstr>
      <vt:lpstr>2_Save the Children Templates</vt:lpstr>
      <vt:lpstr>PowerPoint Presentation</vt:lpstr>
      <vt:lpstr>What we will look into today</vt:lpstr>
      <vt:lpstr>1. Audit Instructions by SC Sweden</vt:lpstr>
      <vt:lpstr>2. Partner Audit Instructions by SC Sweden</vt:lpstr>
      <vt:lpstr>2. Partner Audit Instructions by SC Sweden</vt:lpstr>
      <vt:lpstr>2. Partner Audit Instructions by SC Sweden</vt:lpstr>
      <vt:lpstr>3. Partner Audit Instructions by SC Sweden</vt:lpstr>
      <vt:lpstr>3. Partner Audit Instructions by SC Sweden</vt:lpstr>
      <vt:lpstr>3. Partner Audit Instructions by SC Sweden</vt:lpstr>
      <vt:lpstr>4. SCI Audit Instructions by SC Sweden</vt:lpstr>
      <vt:lpstr>4. SCI Audit Instructions by SC Sweden</vt:lpstr>
      <vt:lpstr>1. Common issues around audits</vt:lpstr>
      <vt:lpstr>1. Common issues around audits</vt:lpstr>
      <vt:lpstr>1. Common issues around audits</vt:lpstr>
      <vt:lpstr>Final Words</vt:lpstr>
      <vt:lpstr>PowerPoint Presentation</vt:lpstr>
    </vt:vector>
  </TitlesOfParts>
  <Company>Rädda Barnen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Mervan Soysal, Celal</dc:creator>
  <cp:lastModifiedBy>Mervan Soysal, Celal</cp:lastModifiedBy>
  <cp:revision>61</cp:revision>
  <dcterms:created xsi:type="dcterms:W3CDTF">2021-10-24T21:16:07Z</dcterms:created>
  <dcterms:modified xsi:type="dcterms:W3CDTF">2022-05-17T11:51:38Z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0x010100C9826D5126CCB4438D615654C07CBD9F</vt:lpwstr>
  </property>
  <property fmtid="{D5CDD505-2E9C-101B-9397-08002B2CF9AE}" pid="3" name="_MarkAsFinal">
    <vt:bool>true</vt:bool>
  </property>
</Properties>
</file>