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79" r:id="rId3"/>
    <p:sldId id="280" r:id="rId4"/>
    <p:sldId id="260" r:id="rId5"/>
    <p:sldId id="264" r:id="rId6"/>
    <p:sldId id="263" r:id="rId7"/>
    <p:sldId id="265" r:id="rId8"/>
    <p:sldId id="278" r:id="rId9"/>
    <p:sldId id="276" r:id="rId10"/>
    <p:sldId id="284" r:id="rId11"/>
    <p:sldId id="283" r:id="rId12"/>
    <p:sldId id="26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86E8E1-E7A9-4E1B-8077-279F4E9E27D6}" v="1" dt="2023-08-13T09:52:39.914"/>
    <p1510:client id="{B302197F-FDEF-BC38-AB59-0A4CEAD4E087}" v="74" dt="2023-08-15T06:40:29.0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4" autoAdjust="0"/>
    <p:restoredTop sz="95226" autoAdjust="0"/>
  </p:normalViewPr>
  <p:slideViewPr>
    <p:cSldViewPr snapToGrid="0" showGuides="1">
      <p:cViewPr varScale="1">
        <p:scale>
          <a:sx n="80" d="100"/>
          <a:sy n="80" d="100"/>
        </p:scale>
        <p:origin x="6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ssa Issa Saleh" userId="f29f7a77-8728-4d49-b44d-45380379174c" providerId="ADAL" clId="{1407291F-FF00-44AF-8487-6372B9C9B88B}"/>
    <pc:docChg chg="undo custSel addSld delSld modSld">
      <pc:chgData name="Mussa Issa Saleh" userId="f29f7a77-8728-4d49-b44d-45380379174c" providerId="ADAL" clId="{1407291F-FF00-44AF-8487-6372B9C9B88B}" dt="2023-08-10T11:13:50.538" v="906" actId="207"/>
      <pc:docMkLst>
        <pc:docMk/>
      </pc:docMkLst>
      <pc:sldChg chg="modSp mod">
        <pc:chgData name="Mussa Issa Saleh" userId="f29f7a77-8728-4d49-b44d-45380379174c" providerId="ADAL" clId="{1407291F-FF00-44AF-8487-6372B9C9B88B}" dt="2023-08-09T12:38:38.556" v="31" actId="20577"/>
        <pc:sldMkLst>
          <pc:docMk/>
          <pc:sldMk cId="1845457284" sldId="256"/>
        </pc:sldMkLst>
        <pc:spChg chg="mod">
          <ac:chgData name="Mussa Issa Saleh" userId="f29f7a77-8728-4d49-b44d-45380379174c" providerId="ADAL" clId="{1407291F-FF00-44AF-8487-6372B9C9B88B}" dt="2023-08-08T08:18:03.522" v="2" actId="20577"/>
          <ac:spMkLst>
            <pc:docMk/>
            <pc:sldMk cId="1845457284" sldId="256"/>
            <ac:spMk id="2" creationId="{6B3404A3-42A9-400B-BC9E-31DE3F2853C4}"/>
          </ac:spMkLst>
        </pc:spChg>
        <pc:spChg chg="mod">
          <ac:chgData name="Mussa Issa Saleh" userId="f29f7a77-8728-4d49-b44d-45380379174c" providerId="ADAL" clId="{1407291F-FF00-44AF-8487-6372B9C9B88B}" dt="2023-08-09T12:38:38.556" v="31" actId="20577"/>
          <ac:spMkLst>
            <pc:docMk/>
            <pc:sldMk cId="1845457284" sldId="256"/>
            <ac:spMk id="8" creationId="{1740EC7C-2C3F-9D42-D32A-33B02BB2CFD7}"/>
          </ac:spMkLst>
        </pc:spChg>
      </pc:sldChg>
      <pc:sldChg chg="addSp delSp modSp mod setBg">
        <pc:chgData name="Mussa Issa Saleh" userId="f29f7a77-8728-4d49-b44d-45380379174c" providerId="ADAL" clId="{1407291F-FF00-44AF-8487-6372B9C9B88B}" dt="2023-08-10T11:09:50.013" v="884" actId="14100"/>
        <pc:sldMkLst>
          <pc:docMk/>
          <pc:sldMk cId="3925413540" sldId="260"/>
        </pc:sldMkLst>
        <pc:spChg chg="add del mod">
          <ac:chgData name="Mussa Issa Saleh" userId="f29f7a77-8728-4d49-b44d-45380379174c" providerId="ADAL" clId="{1407291F-FF00-44AF-8487-6372B9C9B88B}" dt="2023-08-09T12:48:47.823" v="102" actId="478"/>
          <ac:spMkLst>
            <pc:docMk/>
            <pc:sldMk cId="3925413540" sldId="260"/>
            <ac:spMk id="3" creationId="{9FA3E760-51EC-1E31-F43A-D587EAA7DA6E}"/>
          </ac:spMkLst>
        </pc:spChg>
        <pc:spChg chg="mod">
          <ac:chgData name="Mussa Issa Saleh" userId="f29f7a77-8728-4d49-b44d-45380379174c" providerId="ADAL" clId="{1407291F-FF00-44AF-8487-6372B9C9B88B}" dt="2023-08-10T11:09:50.013" v="884" actId="14100"/>
          <ac:spMkLst>
            <pc:docMk/>
            <pc:sldMk cId="3925413540" sldId="260"/>
            <ac:spMk id="7" creationId="{46898FFB-636C-4852-98FF-7D1FDAC1821F}"/>
          </ac:spMkLst>
        </pc:spChg>
        <pc:spChg chg="mod">
          <ac:chgData name="Mussa Issa Saleh" userId="f29f7a77-8728-4d49-b44d-45380379174c" providerId="ADAL" clId="{1407291F-FF00-44AF-8487-6372B9C9B88B}" dt="2023-08-09T12:52:03.192" v="133" actId="26606"/>
          <ac:spMkLst>
            <pc:docMk/>
            <pc:sldMk cId="3925413540" sldId="260"/>
            <ac:spMk id="15" creationId="{C8498EB9-D798-4A23-965D-BA5EE863C957}"/>
          </ac:spMkLst>
        </pc:spChg>
        <pc:spChg chg="mod">
          <ac:chgData name="Mussa Issa Saleh" userId="f29f7a77-8728-4d49-b44d-45380379174c" providerId="ADAL" clId="{1407291F-FF00-44AF-8487-6372B9C9B88B}" dt="2023-08-09T12:52:03.192" v="133" actId="26606"/>
          <ac:spMkLst>
            <pc:docMk/>
            <pc:sldMk cId="3925413540" sldId="260"/>
            <ac:spMk id="16" creationId="{D92C7D9F-23CA-470B-8CF9-E65876468FD5}"/>
          </ac:spMkLst>
        </pc:spChg>
        <pc:spChg chg="del mod">
          <ac:chgData name="Mussa Issa Saleh" userId="f29f7a77-8728-4d49-b44d-45380379174c" providerId="ADAL" clId="{1407291F-FF00-44AF-8487-6372B9C9B88B}" dt="2023-08-09T12:48:27.339" v="99" actId="478"/>
          <ac:spMkLst>
            <pc:docMk/>
            <pc:sldMk cId="3925413540" sldId="260"/>
            <ac:spMk id="17" creationId="{D3BF5EB2-F1C9-4861-BF15-5C507B4603F3}"/>
          </ac:spMkLst>
        </pc:spChg>
        <pc:spChg chg="add">
          <ac:chgData name="Mussa Issa Saleh" userId="f29f7a77-8728-4d49-b44d-45380379174c" providerId="ADAL" clId="{1407291F-FF00-44AF-8487-6372B9C9B88B}" dt="2023-08-09T12:52:03.192" v="133" actId="26606"/>
          <ac:spMkLst>
            <pc:docMk/>
            <pc:sldMk cId="3925413540" sldId="260"/>
            <ac:spMk id="21" creationId="{22F15A2D-2324-487D-A02A-BF46C5C580EB}"/>
          </ac:spMkLst>
        </pc:spChg>
        <pc:spChg chg="add">
          <ac:chgData name="Mussa Issa Saleh" userId="f29f7a77-8728-4d49-b44d-45380379174c" providerId="ADAL" clId="{1407291F-FF00-44AF-8487-6372B9C9B88B}" dt="2023-08-09T12:52:03.192" v="133" actId="26606"/>
          <ac:spMkLst>
            <pc:docMk/>
            <pc:sldMk cId="3925413540" sldId="260"/>
            <ac:spMk id="23" creationId="{17A7F34E-D418-47E2-9F86-2C45BBC31210}"/>
          </ac:spMkLst>
        </pc:spChg>
        <pc:spChg chg="add">
          <ac:chgData name="Mussa Issa Saleh" userId="f29f7a77-8728-4d49-b44d-45380379174c" providerId="ADAL" clId="{1407291F-FF00-44AF-8487-6372B9C9B88B}" dt="2023-08-09T12:52:03.192" v="133" actId="26606"/>
          <ac:spMkLst>
            <pc:docMk/>
            <pc:sldMk cId="3925413540" sldId="260"/>
            <ac:spMk id="25" creationId="{2AEAFA59-923A-4F54-8B49-44C970BCC323}"/>
          </ac:spMkLst>
        </pc:spChg>
        <pc:picChg chg="add del mod">
          <ac:chgData name="Mussa Issa Saleh" userId="f29f7a77-8728-4d49-b44d-45380379174c" providerId="ADAL" clId="{1407291F-FF00-44AF-8487-6372B9C9B88B}" dt="2023-08-09T12:52:22.389" v="136" actId="14100"/>
          <ac:picMkLst>
            <pc:docMk/>
            <pc:sldMk cId="3925413540" sldId="260"/>
            <ac:picMk id="6" creationId="{2E3B823C-5B30-4610-8CB8-E0B65A90930B}"/>
          </ac:picMkLst>
        </pc:picChg>
        <pc:picChg chg="del">
          <ac:chgData name="Mussa Issa Saleh" userId="f29f7a77-8728-4d49-b44d-45380379174c" providerId="ADAL" clId="{1407291F-FF00-44AF-8487-6372B9C9B88B}" dt="2023-08-09T12:51:31.685" v="129" actId="478"/>
          <ac:picMkLst>
            <pc:docMk/>
            <pc:sldMk cId="3925413540" sldId="260"/>
            <ac:picMk id="8" creationId="{B7C3D446-39F6-4B88-BA80-2C894C77BC61}"/>
          </ac:picMkLst>
        </pc:picChg>
        <pc:picChg chg="add del">
          <ac:chgData name="Mussa Issa Saleh" userId="f29f7a77-8728-4d49-b44d-45380379174c" providerId="ADAL" clId="{1407291F-FF00-44AF-8487-6372B9C9B88B}" dt="2023-08-09T12:51:35.307" v="130" actId="478"/>
          <ac:picMkLst>
            <pc:docMk/>
            <pc:sldMk cId="3925413540" sldId="260"/>
            <ac:picMk id="12" creationId="{994B278E-A70B-4FB7-B94E-6D6999702F35}"/>
          </ac:picMkLst>
        </pc:picChg>
      </pc:sldChg>
      <pc:sldChg chg="addSp delSp modSp">
        <pc:chgData name="Mussa Issa Saleh" userId="f29f7a77-8728-4d49-b44d-45380379174c" providerId="ADAL" clId="{1407291F-FF00-44AF-8487-6372B9C9B88B}" dt="2023-08-10T11:05:00.156" v="845"/>
        <pc:sldMkLst>
          <pc:docMk/>
          <pc:sldMk cId="3655709329" sldId="261"/>
        </pc:sldMkLst>
        <pc:picChg chg="add del mod">
          <ac:chgData name="Mussa Issa Saleh" userId="f29f7a77-8728-4d49-b44d-45380379174c" providerId="ADAL" clId="{1407291F-FF00-44AF-8487-6372B9C9B88B}" dt="2023-08-10T11:05:00.156" v="845"/>
          <ac:picMkLst>
            <pc:docMk/>
            <pc:sldMk cId="3655709329" sldId="261"/>
            <ac:picMk id="2" creationId="{2D6DB7B9-A839-B22E-9CC5-C3672E053DBD}"/>
          </ac:picMkLst>
        </pc:picChg>
      </pc:sldChg>
      <pc:sldChg chg="del">
        <pc:chgData name="Mussa Issa Saleh" userId="f29f7a77-8728-4d49-b44d-45380379174c" providerId="ADAL" clId="{1407291F-FF00-44AF-8487-6372B9C9B88B}" dt="2023-08-10T10:58:51.691" v="821" actId="47"/>
        <pc:sldMkLst>
          <pc:docMk/>
          <pc:sldMk cId="1186000594" sldId="262"/>
        </pc:sldMkLst>
      </pc:sldChg>
      <pc:sldChg chg="addSp delSp modSp mod">
        <pc:chgData name="Mussa Issa Saleh" userId="f29f7a77-8728-4d49-b44d-45380379174c" providerId="ADAL" clId="{1407291F-FF00-44AF-8487-6372B9C9B88B}" dt="2023-08-10T08:58:02.923" v="169" actId="14100"/>
        <pc:sldMkLst>
          <pc:docMk/>
          <pc:sldMk cId="1636126480" sldId="263"/>
        </pc:sldMkLst>
        <pc:spChg chg="mod">
          <ac:chgData name="Mussa Issa Saleh" userId="f29f7a77-8728-4d49-b44d-45380379174c" providerId="ADAL" clId="{1407291F-FF00-44AF-8487-6372B9C9B88B}" dt="2023-08-10T08:54:55.366" v="152" actId="20577"/>
          <ac:spMkLst>
            <pc:docMk/>
            <pc:sldMk cId="1636126480" sldId="263"/>
            <ac:spMk id="12" creationId="{E32861ED-624A-4B95-8693-8AD01F3958A6}"/>
          </ac:spMkLst>
        </pc:spChg>
        <pc:graphicFrameChg chg="add del mod">
          <ac:chgData name="Mussa Issa Saleh" userId="f29f7a77-8728-4d49-b44d-45380379174c" providerId="ADAL" clId="{1407291F-FF00-44AF-8487-6372B9C9B88B}" dt="2023-08-10T08:57:28.304" v="157" actId="21"/>
          <ac:graphicFrameMkLst>
            <pc:docMk/>
            <pc:sldMk cId="1636126480" sldId="263"/>
            <ac:graphicFrameMk id="2" creationId="{CFEEC2F7-F7EA-9DD0-31D5-3643FA6D0A53}"/>
          </ac:graphicFrameMkLst>
        </pc:graphicFrameChg>
        <pc:graphicFrameChg chg="add del mod">
          <ac:chgData name="Mussa Issa Saleh" userId="f29f7a77-8728-4d49-b44d-45380379174c" providerId="ADAL" clId="{1407291F-FF00-44AF-8487-6372B9C9B88B}" dt="2023-08-10T08:57:50.049" v="165"/>
          <ac:graphicFrameMkLst>
            <pc:docMk/>
            <pc:sldMk cId="1636126480" sldId="263"/>
            <ac:graphicFrameMk id="4" creationId="{6C1B86BF-FC75-D165-C696-18B6FA0C831D}"/>
          </ac:graphicFrameMkLst>
        </pc:graphicFrameChg>
        <pc:graphicFrameChg chg="del modGraphic">
          <ac:chgData name="Mussa Issa Saleh" userId="f29f7a77-8728-4d49-b44d-45380379174c" providerId="ADAL" clId="{1407291F-FF00-44AF-8487-6372B9C9B88B}" dt="2023-08-10T08:57:16.405" v="155" actId="21"/>
          <ac:graphicFrameMkLst>
            <pc:docMk/>
            <pc:sldMk cId="1636126480" sldId="263"/>
            <ac:graphicFrameMk id="6" creationId="{6AECD181-D15A-4BEA-B5FF-0C50747167DC}"/>
          </ac:graphicFrameMkLst>
        </pc:graphicFrameChg>
        <pc:picChg chg="add mod">
          <ac:chgData name="Mussa Issa Saleh" userId="f29f7a77-8728-4d49-b44d-45380379174c" providerId="ADAL" clId="{1407291F-FF00-44AF-8487-6372B9C9B88B}" dt="2023-08-10T08:58:02.923" v="169" actId="14100"/>
          <ac:picMkLst>
            <pc:docMk/>
            <pc:sldMk cId="1636126480" sldId="263"/>
            <ac:picMk id="5" creationId="{04F23FBC-971B-CD71-79A8-550D316AFB68}"/>
          </ac:picMkLst>
        </pc:picChg>
      </pc:sldChg>
      <pc:sldChg chg="addSp delSp modSp mod">
        <pc:chgData name="Mussa Issa Saleh" userId="f29f7a77-8728-4d49-b44d-45380379174c" providerId="ADAL" clId="{1407291F-FF00-44AF-8487-6372B9C9B88B}" dt="2023-08-10T11:10:09.432" v="885" actId="18131"/>
        <pc:sldMkLst>
          <pc:docMk/>
          <pc:sldMk cId="753338165" sldId="264"/>
        </pc:sldMkLst>
        <pc:spChg chg="add del mod">
          <ac:chgData name="Mussa Issa Saleh" userId="f29f7a77-8728-4d49-b44d-45380379174c" providerId="ADAL" clId="{1407291F-FF00-44AF-8487-6372B9C9B88B}" dt="2023-08-10T11:02:30.065" v="832" actId="931"/>
          <ac:spMkLst>
            <pc:docMk/>
            <pc:sldMk cId="753338165" sldId="264"/>
            <ac:spMk id="4" creationId="{8366378A-7A83-0EEC-B000-9EE6A29C64F0}"/>
          </ac:spMkLst>
        </pc:spChg>
        <pc:spChg chg="mod">
          <ac:chgData name="Mussa Issa Saleh" userId="f29f7a77-8728-4d49-b44d-45380379174c" providerId="ADAL" clId="{1407291F-FF00-44AF-8487-6372B9C9B88B}" dt="2023-08-10T08:54:25.170" v="147" actId="20577"/>
          <ac:spMkLst>
            <pc:docMk/>
            <pc:sldMk cId="753338165" sldId="264"/>
            <ac:spMk id="9" creationId="{0496B4EE-343D-4D88-B9E3-510BBF1AB9FA}"/>
          </ac:spMkLst>
        </pc:spChg>
        <pc:picChg chg="add del mod">
          <ac:chgData name="Mussa Issa Saleh" userId="f29f7a77-8728-4d49-b44d-45380379174c" providerId="ADAL" clId="{1407291F-FF00-44AF-8487-6372B9C9B88B}" dt="2023-08-10T11:02:32.472" v="833" actId="478"/>
          <ac:picMkLst>
            <pc:docMk/>
            <pc:sldMk cId="753338165" sldId="264"/>
            <ac:picMk id="2" creationId="{4C450CE1-3934-D91B-6719-FE42917BA9BF}"/>
          </ac:picMkLst>
        </pc:picChg>
        <pc:picChg chg="add del">
          <ac:chgData name="Mussa Issa Saleh" userId="f29f7a77-8728-4d49-b44d-45380379174c" providerId="ADAL" clId="{1407291F-FF00-44AF-8487-6372B9C9B88B}" dt="2023-08-10T11:01:47.726" v="830" actId="478"/>
          <ac:picMkLst>
            <pc:docMk/>
            <pc:sldMk cId="753338165" sldId="264"/>
            <ac:picMk id="5" creationId="{82818D95-DC5B-2C50-D8CF-CE793FDACF93}"/>
          </ac:picMkLst>
        </pc:picChg>
        <pc:picChg chg="del mod">
          <ac:chgData name="Mussa Issa Saleh" userId="f29f7a77-8728-4d49-b44d-45380379174c" providerId="ADAL" clId="{1407291F-FF00-44AF-8487-6372B9C9B88B}" dt="2023-08-10T11:01:22.565" v="825" actId="478"/>
          <ac:picMkLst>
            <pc:docMk/>
            <pc:sldMk cId="753338165" sldId="264"/>
            <ac:picMk id="6" creationId="{266D34FB-F6A8-4B9E-A2D9-B32DFAC04431}"/>
          </ac:picMkLst>
        </pc:picChg>
        <pc:picChg chg="mod">
          <ac:chgData name="Mussa Issa Saleh" userId="f29f7a77-8728-4d49-b44d-45380379174c" providerId="ADAL" clId="{1407291F-FF00-44AF-8487-6372B9C9B88B}" dt="2023-08-10T08:54:29.858" v="148" actId="1076"/>
          <ac:picMkLst>
            <pc:docMk/>
            <pc:sldMk cId="753338165" sldId="264"/>
            <ac:picMk id="10" creationId="{739B4ACC-75E4-4BD6-B2F2-D819E5DD108C}"/>
          </ac:picMkLst>
        </pc:picChg>
        <pc:picChg chg="add mod modCrop">
          <ac:chgData name="Mussa Issa Saleh" userId="f29f7a77-8728-4d49-b44d-45380379174c" providerId="ADAL" clId="{1407291F-FF00-44AF-8487-6372B9C9B88B}" dt="2023-08-10T11:10:09.432" v="885" actId="18131"/>
          <ac:picMkLst>
            <pc:docMk/>
            <pc:sldMk cId="753338165" sldId="264"/>
            <ac:picMk id="13" creationId="{C3F1BD99-5F0A-75C3-060F-6A10E5FC7655}"/>
          </ac:picMkLst>
        </pc:picChg>
      </pc:sldChg>
      <pc:sldChg chg="addSp delSp modSp mod setBg">
        <pc:chgData name="Mussa Issa Saleh" userId="f29f7a77-8728-4d49-b44d-45380379174c" providerId="ADAL" clId="{1407291F-FF00-44AF-8487-6372B9C9B88B}" dt="2023-08-10T08:59:33.481" v="181" actId="1076"/>
        <pc:sldMkLst>
          <pc:docMk/>
          <pc:sldMk cId="1229613297" sldId="265"/>
        </pc:sldMkLst>
        <pc:spChg chg="mod ord">
          <ac:chgData name="Mussa Issa Saleh" userId="f29f7a77-8728-4d49-b44d-45380379174c" providerId="ADAL" clId="{1407291F-FF00-44AF-8487-6372B9C9B88B}" dt="2023-08-10T08:58:45.028" v="172" actId="26606"/>
          <ac:spMkLst>
            <pc:docMk/>
            <pc:sldMk cId="1229613297" sldId="265"/>
            <ac:spMk id="8" creationId="{29DD3D0A-4548-434C-82EB-1D067C75EEDB}"/>
          </ac:spMkLst>
        </pc:spChg>
        <pc:spChg chg="mod">
          <ac:chgData name="Mussa Issa Saleh" userId="f29f7a77-8728-4d49-b44d-45380379174c" providerId="ADAL" clId="{1407291F-FF00-44AF-8487-6372B9C9B88B}" dt="2023-08-10T08:59:33.481" v="181" actId="1076"/>
          <ac:spMkLst>
            <pc:docMk/>
            <pc:sldMk cId="1229613297" sldId="265"/>
            <ac:spMk id="12" creationId="{3631B99B-BADF-42C9-B14E-80D5CFFB3830}"/>
          </ac:spMkLst>
        </pc:spChg>
        <pc:spChg chg="add del">
          <ac:chgData name="Mussa Issa Saleh" userId="f29f7a77-8728-4d49-b44d-45380379174c" providerId="ADAL" clId="{1407291F-FF00-44AF-8487-6372B9C9B88B}" dt="2023-08-10T08:58:45.007" v="171" actId="26606"/>
          <ac:spMkLst>
            <pc:docMk/>
            <pc:sldMk cId="1229613297" sldId="265"/>
            <ac:spMk id="17" creationId="{738F59A4-4431-460D-8E49-6E65C189A566}"/>
          </ac:spMkLst>
        </pc:spChg>
        <pc:spChg chg="add">
          <ac:chgData name="Mussa Issa Saleh" userId="f29f7a77-8728-4d49-b44d-45380379174c" providerId="ADAL" clId="{1407291F-FF00-44AF-8487-6372B9C9B88B}" dt="2023-08-10T08:58:45.028" v="172" actId="26606"/>
          <ac:spMkLst>
            <pc:docMk/>
            <pc:sldMk cId="1229613297" sldId="265"/>
            <ac:spMk id="23" creationId="{063BBA22-50EA-4C4D-BE05-F1CE4E63AA56}"/>
          </ac:spMkLst>
        </pc:spChg>
        <pc:spChg chg="add">
          <ac:chgData name="Mussa Issa Saleh" userId="f29f7a77-8728-4d49-b44d-45380379174c" providerId="ADAL" clId="{1407291F-FF00-44AF-8487-6372B9C9B88B}" dt="2023-08-10T08:58:45.028" v="172" actId="26606"/>
          <ac:spMkLst>
            <pc:docMk/>
            <pc:sldMk cId="1229613297" sldId="265"/>
            <ac:spMk id="24" creationId="{BACC6370-2D7E-4714-9D71-7542949D7D5D}"/>
          </ac:spMkLst>
        </pc:spChg>
        <pc:spChg chg="add">
          <ac:chgData name="Mussa Issa Saleh" userId="f29f7a77-8728-4d49-b44d-45380379174c" providerId="ADAL" clId="{1407291F-FF00-44AF-8487-6372B9C9B88B}" dt="2023-08-10T08:58:45.028" v="172" actId="26606"/>
          <ac:spMkLst>
            <pc:docMk/>
            <pc:sldMk cId="1229613297" sldId="265"/>
            <ac:spMk id="25" creationId="{F68B3F68-107C-434F-AA38-110D5EA91B85}"/>
          </ac:spMkLst>
        </pc:spChg>
        <pc:spChg chg="add">
          <ac:chgData name="Mussa Issa Saleh" userId="f29f7a77-8728-4d49-b44d-45380379174c" providerId="ADAL" clId="{1407291F-FF00-44AF-8487-6372B9C9B88B}" dt="2023-08-10T08:58:45.028" v="172" actId="26606"/>
          <ac:spMkLst>
            <pc:docMk/>
            <pc:sldMk cId="1229613297" sldId="265"/>
            <ac:spMk id="26" creationId="{AAD0DBB9-1A4B-4391-81D4-CB19F9AB918A}"/>
          </ac:spMkLst>
        </pc:spChg>
        <pc:grpChg chg="add del">
          <ac:chgData name="Mussa Issa Saleh" userId="f29f7a77-8728-4d49-b44d-45380379174c" providerId="ADAL" clId="{1407291F-FF00-44AF-8487-6372B9C9B88B}" dt="2023-08-10T08:58:45.007" v="171" actId="26606"/>
          <ac:grpSpMkLst>
            <pc:docMk/>
            <pc:sldMk cId="1229613297" sldId="265"/>
            <ac:grpSpMk id="19" creationId="{8A919B9C-5C01-47E4-B2F2-45F589208ABF}"/>
          </ac:grpSpMkLst>
        </pc:grpChg>
        <pc:picChg chg="mod">
          <ac:chgData name="Mussa Issa Saleh" userId="f29f7a77-8728-4d49-b44d-45380379174c" providerId="ADAL" clId="{1407291F-FF00-44AF-8487-6372B9C9B88B}" dt="2023-08-10T08:59:27.875" v="180" actId="14100"/>
          <ac:picMkLst>
            <pc:docMk/>
            <pc:sldMk cId="1229613297" sldId="265"/>
            <ac:picMk id="9" creationId="{7CAEFC30-CDB6-4D39-8044-E9D139BC0E09}"/>
          </ac:picMkLst>
        </pc:picChg>
        <pc:picChg chg="mod">
          <ac:chgData name="Mussa Issa Saleh" userId="f29f7a77-8728-4d49-b44d-45380379174c" providerId="ADAL" clId="{1407291F-FF00-44AF-8487-6372B9C9B88B}" dt="2023-08-10T08:59:16.497" v="178" actId="14100"/>
          <ac:picMkLst>
            <pc:docMk/>
            <pc:sldMk cId="1229613297" sldId="265"/>
            <ac:picMk id="11" creationId="{7CAA2A83-5F68-4FD1-88D1-ECFA393D1A34}"/>
          </ac:picMkLst>
        </pc:picChg>
        <pc:cxnChg chg="mod">
          <ac:chgData name="Mussa Issa Saleh" userId="f29f7a77-8728-4d49-b44d-45380379174c" providerId="ADAL" clId="{1407291F-FF00-44AF-8487-6372B9C9B88B}" dt="2023-08-10T08:58:45.028" v="172" actId="26606"/>
          <ac:cxnSpMkLst>
            <pc:docMk/>
            <pc:sldMk cId="1229613297" sldId="265"/>
            <ac:cxnSpMk id="7" creationId="{10711AD7-E4CE-4349-BA3A-4092C51FA132}"/>
          </ac:cxnSpMkLst>
        </pc:cxnChg>
      </pc:sldChg>
      <pc:sldChg chg="del">
        <pc:chgData name="Mussa Issa Saleh" userId="f29f7a77-8728-4d49-b44d-45380379174c" providerId="ADAL" clId="{1407291F-FF00-44AF-8487-6372B9C9B88B}" dt="2023-08-10T09:01:34.422" v="182" actId="47"/>
        <pc:sldMkLst>
          <pc:docMk/>
          <pc:sldMk cId="4175290776" sldId="266"/>
        </pc:sldMkLst>
      </pc:sldChg>
      <pc:sldChg chg="addSp delSp modSp del mod">
        <pc:chgData name="Mussa Issa Saleh" userId="f29f7a77-8728-4d49-b44d-45380379174c" providerId="ADAL" clId="{1407291F-FF00-44AF-8487-6372B9C9B88B}" dt="2023-08-10T10:57:16.543" v="791" actId="47"/>
        <pc:sldMkLst>
          <pc:docMk/>
          <pc:sldMk cId="103986077" sldId="274"/>
        </pc:sldMkLst>
        <pc:spChg chg="add del mod">
          <ac:chgData name="Mussa Issa Saleh" userId="f29f7a77-8728-4d49-b44d-45380379174c" providerId="ADAL" clId="{1407291F-FF00-44AF-8487-6372B9C9B88B}" dt="2023-08-10T10:22:17.606" v="555" actId="478"/>
          <ac:spMkLst>
            <pc:docMk/>
            <pc:sldMk cId="103986077" sldId="274"/>
            <ac:spMk id="3" creationId="{6FFBA074-DC79-8BC1-2B98-F528A8CE71B1}"/>
          </ac:spMkLst>
        </pc:spChg>
        <pc:spChg chg="mod">
          <ac:chgData name="Mussa Issa Saleh" userId="f29f7a77-8728-4d49-b44d-45380379174c" providerId="ADAL" clId="{1407291F-FF00-44AF-8487-6372B9C9B88B}" dt="2023-08-10T10:30:59.601" v="609" actId="26606"/>
          <ac:spMkLst>
            <pc:docMk/>
            <pc:sldMk cId="103986077" sldId="274"/>
            <ac:spMk id="19" creationId="{09B9C6DD-774C-47CD-BAAC-8EEBFBF338F3}"/>
          </ac:spMkLst>
        </pc:spChg>
        <pc:spChg chg="del">
          <ac:chgData name="Mussa Issa Saleh" userId="f29f7a77-8728-4d49-b44d-45380379174c" providerId="ADAL" clId="{1407291F-FF00-44AF-8487-6372B9C9B88B}" dt="2023-08-10T10:28:31.181" v="588" actId="26606"/>
          <ac:spMkLst>
            <pc:docMk/>
            <pc:sldMk cId="103986077" sldId="274"/>
            <ac:spMk id="38" creationId="{9CB95732-565A-4D2C-A3AB-CC460C0D3826}"/>
          </ac:spMkLst>
        </pc:spChg>
        <pc:spChg chg="del">
          <ac:chgData name="Mussa Issa Saleh" userId="f29f7a77-8728-4d49-b44d-45380379174c" providerId="ADAL" clId="{1407291F-FF00-44AF-8487-6372B9C9B88B}" dt="2023-08-10T10:28:31.181" v="588" actId="26606"/>
          <ac:spMkLst>
            <pc:docMk/>
            <pc:sldMk cId="103986077" sldId="274"/>
            <ac:spMk id="40" creationId="{77F1AF47-AE98-4034-BD91-1976FA4D9C4C}"/>
          </ac:spMkLst>
        </pc:spChg>
        <pc:spChg chg="del">
          <ac:chgData name="Mussa Issa Saleh" userId="f29f7a77-8728-4d49-b44d-45380379174c" providerId="ADAL" clId="{1407291F-FF00-44AF-8487-6372B9C9B88B}" dt="2023-08-10T10:28:31.181" v="588" actId="26606"/>
          <ac:spMkLst>
            <pc:docMk/>
            <pc:sldMk cId="103986077" sldId="274"/>
            <ac:spMk id="42" creationId="{8EC0EE2B-2029-48DD-893D-F528E651B07D}"/>
          </ac:spMkLst>
        </pc:spChg>
        <pc:spChg chg="del">
          <ac:chgData name="Mussa Issa Saleh" userId="f29f7a77-8728-4d49-b44d-45380379174c" providerId="ADAL" clId="{1407291F-FF00-44AF-8487-6372B9C9B88B}" dt="2023-08-10T10:28:31.181" v="588" actId="26606"/>
          <ac:spMkLst>
            <pc:docMk/>
            <pc:sldMk cId="103986077" sldId="274"/>
            <ac:spMk id="44" creationId="{45AE1D08-1ED1-4F59-B42F-4D8EA33DC8C6}"/>
          </ac:spMkLst>
        </pc:spChg>
        <pc:spChg chg="del">
          <ac:chgData name="Mussa Issa Saleh" userId="f29f7a77-8728-4d49-b44d-45380379174c" providerId="ADAL" clId="{1407291F-FF00-44AF-8487-6372B9C9B88B}" dt="2023-08-10T10:28:31.181" v="588" actId="26606"/>
          <ac:spMkLst>
            <pc:docMk/>
            <pc:sldMk cId="103986077" sldId="274"/>
            <ac:spMk id="46" creationId="{9A79B912-88EA-4640-BDEB-51B3B11A026A}"/>
          </ac:spMkLst>
        </pc:spChg>
        <pc:spChg chg="add del">
          <ac:chgData name="Mussa Issa Saleh" userId="f29f7a77-8728-4d49-b44d-45380379174c" providerId="ADAL" clId="{1407291F-FF00-44AF-8487-6372B9C9B88B}" dt="2023-08-10T10:29:26.009" v="599" actId="26606"/>
          <ac:spMkLst>
            <pc:docMk/>
            <pc:sldMk cId="103986077" sldId="274"/>
            <ac:spMk id="51" creationId="{E914257E-1E2A-4AC7-89EC-1FB65C9C0A0D}"/>
          </ac:spMkLst>
        </pc:spChg>
        <pc:spChg chg="add del">
          <ac:chgData name="Mussa Issa Saleh" userId="f29f7a77-8728-4d49-b44d-45380379174c" providerId="ADAL" clId="{1407291F-FF00-44AF-8487-6372B9C9B88B}" dt="2023-08-10T10:29:26.009" v="599" actId="26606"/>
          <ac:spMkLst>
            <pc:docMk/>
            <pc:sldMk cId="103986077" sldId="274"/>
            <ac:spMk id="53" creationId="{03E1C8F1-97F5-489C-8308-958F09657254}"/>
          </ac:spMkLst>
        </pc:spChg>
        <pc:spChg chg="add del">
          <ac:chgData name="Mussa Issa Saleh" userId="f29f7a77-8728-4d49-b44d-45380379174c" providerId="ADAL" clId="{1407291F-FF00-44AF-8487-6372B9C9B88B}" dt="2023-08-10T10:29:26.009" v="599" actId="26606"/>
          <ac:spMkLst>
            <pc:docMk/>
            <pc:sldMk cId="103986077" sldId="274"/>
            <ac:spMk id="55" creationId="{DEB62645-D4DA-4E99-8344-B1536F63D108}"/>
          </ac:spMkLst>
        </pc:spChg>
        <pc:spChg chg="add del">
          <ac:chgData name="Mussa Issa Saleh" userId="f29f7a77-8728-4d49-b44d-45380379174c" providerId="ADAL" clId="{1407291F-FF00-44AF-8487-6372B9C9B88B}" dt="2023-08-10T10:29:21.897" v="594" actId="26606"/>
          <ac:spMkLst>
            <pc:docMk/>
            <pc:sldMk cId="103986077" sldId="274"/>
            <ac:spMk id="60" creationId="{E914257E-1E2A-4AC7-89EC-1FB65C9C0A0D}"/>
          </ac:spMkLst>
        </pc:spChg>
        <pc:spChg chg="add del">
          <ac:chgData name="Mussa Issa Saleh" userId="f29f7a77-8728-4d49-b44d-45380379174c" providerId="ADAL" clId="{1407291F-FF00-44AF-8487-6372B9C9B88B}" dt="2023-08-10T10:29:21.897" v="594" actId="26606"/>
          <ac:spMkLst>
            <pc:docMk/>
            <pc:sldMk cId="103986077" sldId="274"/>
            <ac:spMk id="62" creationId="{03E1C8F1-97F5-489C-8308-958F09657254}"/>
          </ac:spMkLst>
        </pc:spChg>
        <pc:spChg chg="add del">
          <ac:chgData name="Mussa Issa Saleh" userId="f29f7a77-8728-4d49-b44d-45380379174c" providerId="ADAL" clId="{1407291F-FF00-44AF-8487-6372B9C9B88B}" dt="2023-08-10T10:29:21.897" v="594" actId="26606"/>
          <ac:spMkLst>
            <pc:docMk/>
            <pc:sldMk cId="103986077" sldId="274"/>
            <ac:spMk id="64" creationId="{DEB62645-D4DA-4E99-8344-B1536F63D108}"/>
          </ac:spMkLst>
        </pc:spChg>
        <pc:spChg chg="add del">
          <ac:chgData name="Mussa Issa Saleh" userId="f29f7a77-8728-4d49-b44d-45380379174c" providerId="ADAL" clId="{1407291F-FF00-44AF-8487-6372B9C9B88B}" dt="2023-08-10T10:29:22.779" v="596" actId="26606"/>
          <ac:spMkLst>
            <pc:docMk/>
            <pc:sldMk cId="103986077" sldId="274"/>
            <ac:spMk id="66" creationId="{E914257E-1E2A-4AC7-89EC-1FB65C9C0A0D}"/>
          </ac:spMkLst>
        </pc:spChg>
        <pc:spChg chg="add del">
          <ac:chgData name="Mussa Issa Saleh" userId="f29f7a77-8728-4d49-b44d-45380379174c" providerId="ADAL" clId="{1407291F-FF00-44AF-8487-6372B9C9B88B}" dt="2023-08-10T10:29:22.779" v="596" actId="26606"/>
          <ac:spMkLst>
            <pc:docMk/>
            <pc:sldMk cId="103986077" sldId="274"/>
            <ac:spMk id="67" creationId="{03E1C8F1-97F5-489C-8308-958F09657254}"/>
          </ac:spMkLst>
        </pc:spChg>
        <pc:spChg chg="add del">
          <ac:chgData name="Mussa Issa Saleh" userId="f29f7a77-8728-4d49-b44d-45380379174c" providerId="ADAL" clId="{1407291F-FF00-44AF-8487-6372B9C9B88B}" dt="2023-08-10T10:29:22.779" v="596" actId="26606"/>
          <ac:spMkLst>
            <pc:docMk/>
            <pc:sldMk cId="103986077" sldId="274"/>
            <ac:spMk id="68" creationId="{DEB62645-D4DA-4E99-8344-B1536F63D108}"/>
          </ac:spMkLst>
        </pc:spChg>
        <pc:spChg chg="add del">
          <ac:chgData name="Mussa Issa Saleh" userId="f29f7a77-8728-4d49-b44d-45380379174c" providerId="ADAL" clId="{1407291F-FF00-44AF-8487-6372B9C9B88B}" dt="2023-08-10T10:29:25.993" v="598" actId="26606"/>
          <ac:spMkLst>
            <pc:docMk/>
            <pc:sldMk cId="103986077" sldId="274"/>
            <ac:spMk id="70" creationId="{E914257E-1E2A-4AC7-89EC-1FB65C9C0A0D}"/>
          </ac:spMkLst>
        </pc:spChg>
        <pc:spChg chg="add del">
          <ac:chgData name="Mussa Issa Saleh" userId="f29f7a77-8728-4d49-b44d-45380379174c" providerId="ADAL" clId="{1407291F-FF00-44AF-8487-6372B9C9B88B}" dt="2023-08-10T10:29:25.993" v="598" actId="26606"/>
          <ac:spMkLst>
            <pc:docMk/>
            <pc:sldMk cId="103986077" sldId="274"/>
            <ac:spMk id="71" creationId="{03E1C8F1-97F5-489C-8308-958F09657254}"/>
          </ac:spMkLst>
        </pc:spChg>
        <pc:spChg chg="add del">
          <ac:chgData name="Mussa Issa Saleh" userId="f29f7a77-8728-4d49-b44d-45380379174c" providerId="ADAL" clId="{1407291F-FF00-44AF-8487-6372B9C9B88B}" dt="2023-08-10T10:29:25.993" v="598" actId="26606"/>
          <ac:spMkLst>
            <pc:docMk/>
            <pc:sldMk cId="103986077" sldId="274"/>
            <ac:spMk id="72" creationId="{DEB62645-D4DA-4E99-8344-B1536F63D108}"/>
          </ac:spMkLst>
        </pc:spChg>
        <pc:spChg chg="add del">
          <ac:chgData name="Mussa Issa Saleh" userId="f29f7a77-8728-4d49-b44d-45380379174c" providerId="ADAL" clId="{1407291F-FF00-44AF-8487-6372B9C9B88B}" dt="2023-08-10T10:30:59.601" v="609" actId="26606"/>
          <ac:spMkLst>
            <pc:docMk/>
            <pc:sldMk cId="103986077" sldId="274"/>
            <ac:spMk id="74" creationId="{A3363022-C969-41E9-8EB2-E4C94908C1FA}"/>
          </ac:spMkLst>
        </pc:spChg>
        <pc:spChg chg="add del">
          <ac:chgData name="Mussa Issa Saleh" userId="f29f7a77-8728-4d49-b44d-45380379174c" providerId="ADAL" clId="{1407291F-FF00-44AF-8487-6372B9C9B88B}" dt="2023-08-10T10:30:59.601" v="609" actId="26606"/>
          <ac:spMkLst>
            <pc:docMk/>
            <pc:sldMk cId="103986077" sldId="274"/>
            <ac:spMk id="75" creationId="{8D1AD6B3-BE88-4CEB-BA17-790657CC4729}"/>
          </ac:spMkLst>
        </pc:spChg>
        <pc:spChg chg="add">
          <ac:chgData name="Mussa Issa Saleh" userId="f29f7a77-8728-4d49-b44d-45380379174c" providerId="ADAL" clId="{1407291F-FF00-44AF-8487-6372B9C9B88B}" dt="2023-08-10T10:30:59.601" v="609" actId="26606"/>
          <ac:spMkLst>
            <pc:docMk/>
            <pc:sldMk cId="103986077" sldId="274"/>
            <ac:spMk id="83" creationId="{2EA73A68-63F4-4DB1-9407-CF5566EBB95B}"/>
          </ac:spMkLst>
        </pc:spChg>
        <pc:spChg chg="add">
          <ac:chgData name="Mussa Issa Saleh" userId="f29f7a77-8728-4d49-b44d-45380379174c" providerId="ADAL" clId="{1407291F-FF00-44AF-8487-6372B9C9B88B}" dt="2023-08-10T10:30:59.601" v="609" actId="26606"/>
          <ac:spMkLst>
            <pc:docMk/>
            <pc:sldMk cId="103986077" sldId="274"/>
            <ac:spMk id="85" creationId="{201871FA-D1AD-45C5-A92E-2CD8A14CB334}"/>
          </ac:spMkLst>
        </pc:spChg>
        <pc:spChg chg="add">
          <ac:chgData name="Mussa Issa Saleh" userId="f29f7a77-8728-4d49-b44d-45380379174c" providerId="ADAL" clId="{1407291F-FF00-44AF-8487-6372B9C9B88B}" dt="2023-08-10T10:30:59.601" v="609" actId="26606"/>
          <ac:spMkLst>
            <pc:docMk/>
            <pc:sldMk cId="103986077" sldId="274"/>
            <ac:spMk id="87" creationId="{4F0934E6-E033-40C5-9710-CBBE8BE391B4}"/>
          </ac:spMkLst>
        </pc:spChg>
        <pc:grpChg chg="add del">
          <ac:chgData name="Mussa Issa Saleh" userId="f29f7a77-8728-4d49-b44d-45380379174c" providerId="ADAL" clId="{1407291F-FF00-44AF-8487-6372B9C9B88B}" dt="2023-08-10T10:30:59.601" v="609" actId="26606"/>
          <ac:grpSpMkLst>
            <pc:docMk/>
            <pc:sldMk cId="103986077" sldId="274"/>
            <ac:grpSpMk id="76" creationId="{89D1390B-7E13-4B4F-9CB2-391063412E54}"/>
          </ac:grpSpMkLst>
        </pc:grpChg>
        <pc:graphicFrameChg chg="add mod modGraphic">
          <ac:chgData name="Mussa Issa Saleh" userId="f29f7a77-8728-4d49-b44d-45380379174c" providerId="ADAL" clId="{1407291F-FF00-44AF-8487-6372B9C9B88B}" dt="2023-08-10T10:30:59.601" v="609" actId="26606"/>
          <ac:graphicFrameMkLst>
            <pc:docMk/>
            <pc:sldMk cId="103986077" sldId="274"/>
            <ac:graphicFrameMk id="11" creationId="{F8F1B7B7-AD5C-4C99-99CC-0D4E077493D9}"/>
          </ac:graphicFrameMkLst>
        </pc:graphicFrameChg>
        <pc:picChg chg="add del mod">
          <ac:chgData name="Mussa Issa Saleh" userId="f29f7a77-8728-4d49-b44d-45380379174c" providerId="ADAL" clId="{1407291F-FF00-44AF-8487-6372B9C9B88B}" dt="2023-08-10T10:28:51.839" v="590" actId="931"/>
          <ac:picMkLst>
            <pc:docMk/>
            <pc:sldMk cId="103986077" sldId="274"/>
            <ac:picMk id="3" creationId="{89F649E6-270C-5A05-65D9-0FE935F6ABD5}"/>
          </ac:picMkLst>
        </pc:picChg>
        <pc:picChg chg="add del mod">
          <ac:chgData name="Mussa Issa Saleh" userId="f29f7a77-8728-4d49-b44d-45380379174c" providerId="ADAL" clId="{1407291F-FF00-44AF-8487-6372B9C9B88B}" dt="2023-08-10T10:29:17.541" v="592" actId="478"/>
          <ac:picMkLst>
            <pc:docMk/>
            <pc:sldMk cId="103986077" sldId="274"/>
            <ac:picMk id="5" creationId="{3FEADC97-6C86-98A0-2D42-E995B624EAFF}"/>
          </ac:picMkLst>
        </pc:picChg>
        <pc:picChg chg="add del mod">
          <ac:chgData name="Mussa Issa Saleh" userId="f29f7a77-8728-4d49-b44d-45380379174c" providerId="ADAL" clId="{1407291F-FF00-44AF-8487-6372B9C9B88B}" dt="2023-08-10T10:29:52.639" v="604" actId="478"/>
          <ac:picMkLst>
            <pc:docMk/>
            <pc:sldMk cId="103986077" sldId="274"/>
            <ac:picMk id="6" creationId="{2E95B915-B312-6B12-3F72-1AFE23F7DD5E}"/>
          </ac:picMkLst>
        </pc:picChg>
        <pc:picChg chg="del mod">
          <ac:chgData name="Mussa Issa Saleh" userId="f29f7a77-8728-4d49-b44d-45380379174c" providerId="ADAL" clId="{1407291F-FF00-44AF-8487-6372B9C9B88B}" dt="2023-08-10T10:28:23.137" v="587" actId="478"/>
          <ac:picMkLst>
            <pc:docMk/>
            <pc:sldMk cId="103986077" sldId="274"/>
            <ac:picMk id="7" creationId="{B1983F2A-CEBE-47E3-B5E9-1046D848CD36}"/>
          </ac:picMkLst>
        </pc:picChg>
        <pc:picChg chg="add del mod">
          <ac:chgData name="Mussa Issa Saleh" userId="f29f7a77-8728-4d49-b44d-45380379174c" providerId="ADAL" clId="{1407291F-FF00-44AF-8487-6372B9C9B88B}" dt="2023-08-10T10:30:53.702" v="608" actId="478"/>
          <ac:picMkLst>
            <pc:docMk/>
            <pc:sldMk cId="103986077" sldId="274"/>
            <ac:picMk id="8" creationId="{D73DE9FA-2BC5-07B3-BA36-B44C593B45C2}"/>
          </ac:picMkLst>
        </pc:picChg>
        <pc:picChg chg="del mod">
          <ac:chgData name="Mussa Issa Saleh" userId="f29f7a77-8728-4d49-b44d-45380379174c" providerId="ADAL" clId="{1407291F-FF00-44AF-8487-6372B9C9B88B}" dt="2023-08-10T10:28:20.495" v="586" actId="478"/>
          <ac:picMkLst>
            <pc:docMk/>
            <pc:sldMk cId="103986077" sldId="274"/>
            <ac:picMk id="12" creationId="{03BFE9AC-CE9C-4060-B04C-CBFD455D798B}"/>
          </ac:picMkLst>
        </pc:picChg>
        <pc:picChg chg="del">
          <ac:chgData name="Mussa Issa Saleh" userId="f29f7a77-8728-4d49-b44d-45380379174c" providerId="ADAL" clId="{1407291F-FF00-44AF-8487-6372B9C9B88B}" dt="2023-08-10T10:22:04.384" v="552" actId="478"/>
          <ac:picMkLst>
            <pc:docMk/>
            <pc:sldMk cId="103986077" sldId="274"/>
            <ac:picMk id="18" creationId="{00000000-0000-0000-0000-000000000000}"/>
          </ac:picMkLst>
        </pc:picChg>
        <pc:picChg chg="del">
          <ac:chgData name="Mussa Issa Saleh" userId="f29f7a77-8728-4d49-b44d-45380379174c" providerId="ADAL" clId="{1407291F-FF00-44AF-8487-6372B9C9B88B}" dt="2023-08-10T10:22:06.810" v="553" actId="478"/>
          <ac:picMkLst>
            <pc:docMk/>
            <pc:sldMk cId="103986077" sldId="274"/>
            <ac:picMk id="29" creationId="{BB310567-3371-459E-A06C-7AF2A09B21CD}"/>
          </ac:picMkLst>
        </pc:picChg>
      </pc:sldChg>
      <pc:sldChg chg="addSp delSp modSp mod setBg">
        <pc:chgData name="Mussa Issa Saleh" userId="f29f7a77-8728-4d49-b44d-45380379174c" providerId="ADAL" clId="{1407291F-FF00-44AF-8487-6372B9C9B88B}" dt="2023-08-10T11:04:35.133" v="839"/>
        <pc:sldMkLst>
          <pc:docMk/>
          <pc:sldMk cId="1094908508" sldId="276"/>
        </pc:sldMkLst>
        <pc:spChg chg="add del mod ord">
          <ac:chgData name="Mussa Issa Saleh" userId="f29f7a77-8728-4d49-b44d-45380379174c" providerId="ADAL" clId="{1407291F-FF00-44AF-8487-6372B9C9B88B}" dt="2023-08-10T10:20:58.222" v="541" actId="26606"/>
          <ac:spMkLst>
            <pc:docMk/>
            <pc:sldMk cId="1094908508" sldId="276"/>
            <ac:spMk id="19" creationId="{09B9C6DD-774C-47CD-BAAC-8EEBFBF338F3}"/>
          </ac:spMkLst>
        </pc:spChg>
        <pc:spChg chg="add del">
          <ac:chgData name="Mussa Issa Saleh" userId="f29f7a77-8728-4d49-b44d-45380379174c" providerId="ADAL" clId="{1407291F-FF00-44AF-8487-6372B9C9B88B}" dt="2023-08-10T09:18:08.382" v="511" actId="26606"/>
          <ac:spMkLst>
            <pc:docMk/>
            <pc:sldMk cId="1094908508" sldId="276"/>
            <ac:spMk id="24" creationId="{0E91F5CA-B392-444C-88E3-BF5BAAEBDEB0}"/>
          </ac:spMkLst>
        </pc:spChg>
        <pc:spChg chg="add del">
          <ac:chgData name="Mussa Issa Saleh" userId="f29f7a77-8728-4d49-b44d-45380379174c" providerId="ADAL" clId="{1407291F-FF00-44AF-8487-6372B9C9B88B}" dt="2023-08-10T09:18:08.382" v="511" actId="26606"/>
          <ac:spMkLst>
            <pc:docMk/>
            <pc:sldMk cId="1094908508" sldId="276"/>
            <ac:spMk id="26" creationId="{0459807F-B6FA-44D3-9A53-C55B6B56884A}"/>
          </ac:spMkLst>
        </pc:spChg>
        <pc:spChg chg="add del">
          <ac:chgData name="Mussa Issa Saleh" userId="f29f7a77-8728-4d49-b44d-45380379174c" providerId="ADAL" clId="{1407291F-FF00-44AF-8487-6372B9C9B88B}" dt="2023-08-10T09:18:09.546" v="513" actId="26606"/>
          <ac:spMkLst>
            <pc:docMk/>
            <pc:sldMk cId="1094908508" sldId="276"/>
            <ac:spMk id="28" creationId="{7DA3C418-758E-4180-A5D0-8655D6804587}"/>
          </ac:spMkLst>
        </pc:spChg>
        <pc:spChg chg="add del">
          <ac:chgData name="Mussa Issa Saleh" userId="f29f7a77-8728-4d49-b44d-45380379174c" providerId="ADAL" clId="{1407291F-FF00-44AF-8487-6372B9C9B88B}" dt="2023-08-10T09:18:09.546" v="513" actId="26606"/>
          <ac:spMkLst>
            <pc:docMk/>
            <pc:sldMk cId="1094908508" sldId="276"/>
            <ac:spMk id="29" creationId="{28C8EF06-5EC3-4883-AFAF-D74FF46550FB}"/>
          </ac:spMkLst>
        </pc:spChg>
        <pc:spChg chg="add del">
          <ac:chgData name="Mussa Issa Saleh" userId="f29f7a77-8728-4d49-b44d-45380379174c" providerId="ADAL" clId="{1407291F-FF00-44AF-8487-6372B9C9B88B}" dt="2023-08-10T09:18:18.957" v="515" actId="26606"/>
          <ac:spMkLst>
            <pc:docMk/>
            <pc:sldMk cId="1094908508" sldId="276"/>
            <ac:spMk id="31" creationId="{0E91F5CA-B392-444C-88E3-BF5BAAEBDEB0}"/>
          </ac:spMkLst>
        </pc:spChg>
        <pc:spChg chg="add del">
          <ac:chgData name="Mussa Issa Saleh" userId="f29f7a77-8728-4d49-b44d-45380379174c" providerId="ADAL" clId="{1407291F-FF00-44AF-8487-6372B9C9B88B}" dt="2023-08-10T09:18:18.957" v="515" actId="26606"/>
          <ac:spMkLst>
            <pc:docMk/>
            <pc:sldMk cId="1094908508" sldId="276"/>
            <ac:spMk id="32" creationId="{0459807F-B6FA-44D3-9A53-C55B6B56884A}"/>
          </ac:spMkLst>
        </pc:spChg>
        <pc:spChg chg="add del">
          <ac:chgData name="Mussa Issa Saleh" userId="f29f7a77-8728-4d49-b44d-45380379174c" providerId="ADAL" clId="{1407291F-FF00-44AF-8487-6372B9C9B88B}" dt="2023-08-10T09:18:20.343" v="517" actId="26606"/>
          <ac:spMkLst>
            <pc:docMk/>
            <pc:sldMk cId="1094908508" sldId="276"/>
            <ac:spMk id="34" creationId="{B9D7E975-9161-4F2D-AC53-69E1912F6B5D}"/>
          </ac:spMkLst>
        </pc:spChg>
        <pc:spChg chg="add del">
          <ac:chgData name="Mussa Issa Saleh" userId="f29f7a77-8728-4d49-b44d-45380379174c" providerId="ADAL" clId="{1407291F-FF00-44AF-8487-6372B9C9B88B}" dt="2023-08-10T09:18:20.343" v="517" actId="26606"/>
          <ac:spMkLst>
            <pc:docMk/>
            <pc:sldMk cId="1094908508" sldId="276"/>
            <ac:spMk id="35" creationId="{827DC2C4-B485-428A-BF4A-472D2967F47F}"/>
          </ac:spMkLst>
        </pc:spChg>
        <pc:spChg chg="add del">
          <ac:chgData name="Mussa Issa Saleh" userId="f29f7a77-8728-4d49-b44d-45380379174c" providerId="ADAL" clId="{1407291F-FF00-44AF-8487-6372B9C9B88B}" dt="2023-08-10T09:18:20.343" v="517" actId="26606"/>
          <ac:spMkLst>
            <pc:docMk/>
            <pc:sldMk cId="1094908508" sldId="276"/>
            <ac:spMk id="36" creationId="{463E6235-1649-4B47-9862-4026FC473B6F}"/>
          </ac:spMkLst>
        </pc:spChg>
        <pc:spChg chg="add del">
          <ac:chgData name="Mussa Issa Saleh" userId="f29f7a77-8728-4d49-b44d-45380379174c" providerId="ADAL" clId="{1407291F-FF00-44AF-8487-6372B9C9B88B}" dt="2023-08-10T09:21:04.721" v="531" actId="26606"/>
          <ac:spMkLst>
            <pc:docMk/>
            <pc:sldMk cId="1094908508" sldId="276"/>
            <ac:spMk id="38" creationId="{B9D7E975-9161-4F2D-AC53-69E1912F6B5D}"/>
          </ac:spMkLst>
        </pc:spChg>
        <pc:spChg chg="add del">
          <ac:chgData name="Mussa Issa Saleh" userId="f29f7a77-8728-4d49-b44d-45380379174c" providerId="ADAL" clId="{1407291F-FF00-44AF-8487-6372B9C9B88B}" dt="2023-08-10T09:21:04.721" v="531" actId="26606"/>
          <ac:spMkLst>
            <pc:docMk/>
            <pc:sldMk cId="1094908508" sldId="276"/>
            <ac:spMk id="39" creationId="{827DC2C4-B485-428A-BF4A-472D2967F47F}"/>
          </ac:spMkLst>
        </pc:spChg>
        <pc:spChg chg="add del">
          <ac:chgData name="Mussa Issa Saleh" userId="f29f7a77-8728-4d49-b44d-45380379174c" providerId="ADAL" clId="{1407291F-FF00-44AF-8487-6372B9C9B88B}" dt="2023-08-10T09:21:04.721" v="531" actId="26606"/>
          <ac:spMkLst>
            <pc:docMk/>
            <pc:sldMk cId="1094908508" sldId="276"/>
            <ac:spMk id="40" creationId="{463E6235-1649-4B47-9862-4026FC473B6F}"/>
          </ac:spMkLst>
        </pc:spChg>
        <pc:spChg chg="add del">
          <ac:chgData name="Mussa Issa Saleh" userId="f29f7a77-8728-4d49-b44d-45380379174c" providerId="ADAL" clId="{1407291F-FF00-44AF-8487-6372B9C9B88B}" dt="2023-08-10T10:20:58.222" v="541" actId="26606"/>
          <ac:spMkLst>
            <pc:docMk/>
            <pc:sldMk cId="1094908508" sldId="276"/>
            <ac:spMk id="42" creationId="{BD396B13-A10E-4A7C-A096-8CAE0B98BDC9}"/>
          </ac:spMkLst>
        </pc:spChg>
        <pc:spChg chg="add del">
          <ac:chgData name="Mussa Issa Saleh" userId="f29f7a77-8728-4d49-b44d-45380379174c" providerId="ADAL" clId="{1407291F-FF00-44AF-8487-6372B9C9B88B}" dt="2023-08-10T10:20:58.222" v="541" actId="26606"/>
          <ac:spMkLst>
            <pc:docMk/>
            <pc:sldMk cId="1094908508" sldId="276"/>
            <ac:spMk id="43" creationId="{52B7117A-6A3D-4C1E-8D25-852D81E78C52}"/>
          </ac:spMkLst>
        </pc:spChg>
        <pc:spChg chg="add del">
          <ac:chgData name="Mussa Issa Saleh" userId="f29f7a77-8728-4d49-b44d-45380379174c" providerId="ADAL" clId="{1407291F-FF00-44AF-8487-6372B9C9B88B}" dt="2023-08-10T10:20:58.222" v="541" actId="26606"/>
          <ac:spMkLst>
            <pc:docMk/>
            <pc:sldMk cId="1094908508" sldId="276"/>
            <ac:spMk id="44" creationId="{EE04B5EB-F158-4507-90DD-BD23620C7CC9}"/>
          </ac:spMkLst>
        </pc:spChg>
        <pc:spChg chg="add del">
          <ac:chgData name="Mussa Issa Saleh" userId="f29f7a77-8728-4d49-b44d-45380379174c" providerId="ADAL" clId="{1407291F-FF00-44AF-8487-6372B9C9B88B}" dt="2023-08-10T09:19:17.568" v="523" actId="26606"/>
          <ac:spMkLst>
            <pc:docMk/>
            <pc:sldMk cId="1094908508" sldId="276"/>
            <ac:spMk id="45" creationId="{0A597D97-203B-498B-95D3-E90DC961039F}"/>
          </ac:spMkLst>
        </pc:spChg>
        <pc:spChg chg="add del">
          <ac:chgData name="Mussa Issa Saleh" userId="f29f7a77-8728-4d49-b44d-45380379174c" providerId="ADAL" clId="{1407291F-FF00-44AF-8487-6372B9C9B88B}" dt="2023-08-10T10:20:56.994" v="538" actId="26606"/>
          <ac:spMkLst>
            <pc:docMk/>
            <pc:sldMk cId="1094908508" sldId="276"/>
            <ac:spMk id="46" creationId="{D4771268-CB57-404A-9271-370EB28F6090}"/>
          </ac:spMkLst>
        </pc:spChg>
        <pc:spChg chg="add del">
          <ac:chgData name="Mussa Issa Saleh" userId="f29f7a77-8728-4d49-b44d-45380379174c" providerId="ADAL" clId="{1407291F-FF00-44AF-8487-6372B9C9B88B}" dt="2023-08-10T09:19:17.568" v="523" actId="26606"/>
          <ac:spMkLst>
            <pc:docMk/>
            <pc:sldMk cId="1094908508" sldId="276"/>
            <ac:spMk id="47" creationId="{6A6EF10E-DF41-4BD3-8EB4-6F646531DC26}"/>
          </ac:spMkLst>
        </pc:spChg>
        <pc:spChg chg="add del">
          <ac:chgData name="Mussa Issa Saleh" userId="f29f7a77-8728-4d49-b44d-45380379174c" providerId="ADAL" clId="{1407291F-FF00-44AF-8487-6372B9C9B88B}" dt="2023-08-10T10:20:58.222" v="540" actId="26606"/>
          <ac:spMkLst>
            <pc:docMk/>
            <pc:sldMk cId="1094908508" sldId="276"/>
            <ac:spMk id="48" creationId="{9B7AD9F6-8CE7-4299-8FC6-328F4DCD3FF9}"/>
          </ac:spMkLst>
        </pc:spChg>
        <pc:spChg chg="add del">
          <ac:chgData name="Mussa Issa Saleh" userId="f29f7a77-8728-4d49-b44d-45380379174c" providerId="ADAL" clId="{1407291F-FF00-44AF-8487-6372B9C9B88B}" dt="2023-08-10T09:19:19.510" v="525" actId="26606"/>
          <ac:spMkLst>
            <pc:docMk/>
            <pc:sldMk cId="1094908508" sldId="276"/>
            <ac:spMk id="49" creationId="{506D7452-6CDE-4381-86CE-07B2459383D5}"/>
          </ac:spMkLst>
        </pc:spChg>
        <pc:spChg chg="add del">
          <ac:chgData name="Mussa Issa Saleh" userId="f29f7a77-8728-4d49-b44d-45380379174c" providerId="ADAL" clId="{1407291F-FF00-44AF-8487-6372B9C9B88B}" dt="2023-08-10T09:19:19.510" v="525" actId="26606"/>
          <ac:spMkLst>
            <pc:docMk/>
            <pc:sldMk cId="1094908508" sldId="276"/>
            <ac:spMk id="50" creationId="{6234BCC6-39B9-47D9-8BF8-C665401AE23C}"/>
          </ac:spMkLst>
        </pc:spChg>
        <pc:spChg chg="add del">
          <ac:chgData name="Mussa Issa Saleh" userId="f29f7a77-8728-4d49-b44d-45380379174c" providerId="ADAL" clId="{1407291F-FF00-44AF-8487-6372B9C9B88B}" dt="2023-08-10T09:19:19.510" v="525" actId="26606"/>
          <ac:spMkLst>
            <pc:docMk/>
            <pc:sldMk cId="1094908508" sldId="276"/>
            <ac:spMk id="51" creationId="{762DA937-8B55-4317-BD32-98D7AF30E39E}"/>
          </ac:spMkLst>
        </pc:spChg>
        <pc:spChg chg="add del">
          <ac:chgData name="Mussa Issa Saleh" userId="f29f7a77-8728-4d49-b44d-45380379174c" providerId="ADAL" clId="{1407291F-FF00-44AF-8487-6372B9C9B88B}" dt="2023-08-10T09:19:19.510" v="525" actId="26606"/>
          <ac:spMkLst>
            <pc:docMk/>
            <pc:sldMk cId="1094908508" sldId="276"/>
            <ac:spMk id="52" creationId="{72A9CE9D-DAC3-40AF-B504-78A64A909F9D}"/>
          </ac:spMkLst>
        </pc:spChg>
        <pc:spChg chg="add del">
          <ac:chgData name="Mussa Issa Saleh" userId="f29f7a77-8728-4d49-b44d-45380379174c" providerId="ADAL" clId="{1407291F-FF00-44AF-8487-6372B9C9B88B}" dt="2023-08-10T09:19:19.510" v="525" actId="26606"/>
          <ac:spMkLst>
            <pc:docMk/>
            <pc:sldMk cId="1094908508" sldId="276"/>
            <ac:spMk id="53" creationId="{C52EE5A8-045B-4D39-8ED1-513334085EEC}"/>
          </ac:spMkLst>
        </pc:spChg>
        <pc:spChg chg="add del">
          <ac:chgData name="Mussa Issa Saleh" userId="f29f7a77-8728-4d49-b44d-45380379174c" providerId="ADAL" clId="{1407291F-FF00-44AF-8487-6372B9C9B88B}" dt="2023-08-10T10:20:58.222" v="540" actId="26606"/>
          <ac:spMkLst>
            <pc:docMk/>
            <pc:sldMk cId="1094908508" sldId="276"/>
            <ac:spMk id="54" creationId="{F49775AF-8896-43EE-92C6-83497D6DC56F}"/>
          </ac:spMkLst>
        </pc:spChg>
        <pc:spChg chg="add del">
          <ac:chgData name="Mussa Issa Saleh" userId="f29f7a77-8728-4d49-b44d-45380379174c" providerId="ADAL" clId="{1407291F-FF00-44AF-8487-6372B9C9B88B}" dt="2023-08-10T09:19:25.135" v="529" actId="26606"/>
          <ac:spMkLst>
            <pc:docMk/>
            <pc:sldMk cId="1094908508" sldId="276"/>
            <ac:spMk id="55" creationId="{B9D7E975-9161-4F2D-AC53-69E1912F6B5D}"/>
          </ac:spMkLst>
        </pc:spChg>
        <pc:spChg chg="add del">
          <ac:chgData name="Mussa Issa Saleh" userId="f29f7a77-8728-4d49-b44d-45380379174c" providerId="ADAL" clId="{1407291F-FF00-44AF-8487-6372B9C9B88B}" dt="2023-08-10T09:19:25.135" v="529" actId="26606"/>
          <ac:spMkLst>
            <pc:docMk/>
            <pc:sldMk cId="1094908508" sldId="276"/>
            <ac:spMk id="56" creationId="{827DC2C4-B485-428A-BF4A-472D2967F47F}"/>
          </ac:spMkLst>
        </pc:spChg>
        <pc:spChg chg="add del">
          <ac:chgData name="Mussa Issa Saleh" userId="f29f7a77-8728-4d49-b44d-45380379174c" providerId="ADAL" clId="{1407291F-FF00-44AF-8487-6372B9C9B88B}" dt="2023-08-10T09:19:25.135" v="529" actId="26606"/>
          <ac:spMkLst>
            <pc:docMk/>
            <pc:sldMk cId="1094908508" sldId="276"/>
            <ac:spMk id="57" creationId="{463E6235-1649-4B47-9862-4026FC473B6F}"/>
          </ac:spMkLst>
        </pc:spChg>
        <pc:spChg chg="add">
          <ac:chgData name="Mussa Issa Saleh" userId="f29f7a77-8728-4d49-b44d-45380379174c" providerId="ADAL" clId="{1407291F-FF00-44AF-8487-6372B9C9B88B}" dt="2023-08-10T10:20:58.222" v="541" actId="26606"/>
          <ac:spMkLst>
            <pc:docMk/>
            <pc:sldMk cId="1094908508" sldId="276"/>
            <ac:spMk id="58" creationId="{D4771268-CB57-404A-9271-370EB28F6090}"/>
          </ac:spMkLst>
        </pc:spChg>
        <pc:graphicFrameChg chg="add del mod">
          <ac:chgData name="Mussa Issa Saleh" userId="f29f7a77-8728-4d49-b44d-45380379174c" providerId="ADAL" clId="{1407291F-FF00-44AF-8487-6372B9C9B88B}" dt="2023-08-10T09:21:42.705" v="533" actId="478"/>
          <ac:graphicFrameMkLst>
            <pc:docMk/>
            <pc:sldMk cId="1094908508" sldId="276"/>
            <ac:graphicFrameMk id="3" creationId="{1E96DEF4-7C32-78FD-BEB2-7E51E8D66747}"/>
          </ac:graphicFrameMkLst>
        </pc:graphicFrameChg>
        <pc:picChg chg="add del mod ord">
          <ac:chgData name="Mussa Issa Saleh" userId="f29f7a77-8728-4d49-b44d-45380379174c" providerId="ADAL" clId="{1407291F-FF00-44AF-8487-6372B9C9B88B}" dt="2023-08-10T09:19:26.404" v="530"/>
          <ac:picMkLst>
            <pc:docMk/>
            <pc:sldMk cId="1094908508" sldId="276"/>
            <ac:picMk id="2" creationId="{549F9C04-6652-4441-8152-A9064FBEE5A9}"/>
          </ac:picMkLst>
        </pc:picChg>
        <pc:picChg chg="add del mod">
          <ac:chgData name="Mussa Issa Saleh" userId="f29f7a77-8728-4d49-b44d-45380379174c" providerId="ADAL" clId="{1407291F-FF00-44AF-8487-6372B9C9B88B}" dt="2023-08-10T11:04:30.708" v="837"/>
          <ac:picMkLst>
            <pc:docMk/>
            <pc:sldMk cId="1094908508" sldId="276"/>
            <ac:picMk id="2" creationId="{6043606B-A308-4E63-BD24-D7649787480B}"/>
          </ac:picMkLst>
        </pc:picChg>
        <pc:picChg chg="add del mod">
          <ac:chgData name="Mussa Issa Saleh" userId="f29f7a77-8728-4d49-b44d-45380379174c" providerId="ADAL" clId="{1407291F-FF00-44AF-8487-6372B9C9B88B}" dt="2023-08-10T11:04:35.133" v="839"/>
          <ac:picMkLst>
            <pc:docMk/>
            <pc:sldMk cId="1094908508" sldId="276"/>
            <ac:picMk id="3" creationId="{8D99C2F5-FBB2-6A23-5340-71D2D666401A}"/>
          </ac:picMkLst>
        </pc:picChg>
        <pc:picChg chg="mod ord modCrop">
          <ac:chgData name="Mussa Issa Saleh" userId="f29f7a77-8728-4d49-b44d-45380379174c" providerId="ADAL" clId="{1407291F-FF00-44AF-8487-6372B9C9B88B}" dt="2023-08-10T10:21:55.319" v="551" actId="18131"/>
          <ac:picMkLst>
            <pc:docMk/>
            <pc:sldMk cId="1094908508" sldId="276"/>
            <ac:picMk id="9" creationId="{227C8363-7ACF-400A-B8B0-248E955A6CAD}"/>
          </ac:picMkLst>
        </pc:picChg>
        <pc:cxnChg chg="mod ord">
          <ac:chgData name="Mussa Issa Saleh" userId="f29f7a77-8728-4d49-b44d-45380379174c" providerId="ADAL" clId="{1407291F-FF00-44AF-8487-6372B9C9B88B}" dt="2023-08-10T10:21:06.560" v="542" actId="1076"/>
          <ac:cxnSpMkLst>
            <pc:docMk/>
            <pc:sldMk cId="1094908508" sldId="276"/>
            <ac:cxnSpMk id="17" creationId="{B4E6769D-0F12-4B9D-A839-C8B61B2CC317}"/>
          </ac:cxnSpMkLst>
        </pc:cxnChg>
      </pc:sldChg>
      <pc:sldChg chg="addSp delSp modSp del mod">
        <pc:chgData name="Mussa Issa Saleh" userId="f29f7a77-8728-4d49-b44d-45380379174c" providerId="ADAL" clId="{1407291F-FF00-44AF-8487-6372B9C9B88B}" dt="2023-08-10T11:10:43.608" v="888" actId="47"/>
        <pc:sldMkLst>
          <pc:docMk/>
          <pc:sldMk cId="3380118441" sldId="277"/>
        </pc:sldMkLst>
        <pc:spChg chg="add del mod ord">
          <ac:chgData name="Mussa Issa Saleh" userId="f29f7a77-8728-4d49-b44d-45380379174c" providerId="ADAL" clId="{1407291F-FF00-44AF-8487-6372B9C9B88B}" dt="2023-08-10T10:28:07.739" v="584" actId="478"/>
          <ac:spMkLst>
            <pc:docMk/>
            <pc:sldMk cId="3380118441" sldId="277"/>
            <ac:spMk id="2" creationId="{3C0857F7-4303-7593-809B-D01E46957161}"/>
          </ac:spMkLst>
        </pc:spChg>
        <pc:spChg chg="add del mod">
          <ac:chgData name="Mussa Issa Saleh" userId="f29f7a77-8728-4d49-b44d-45380379174c" providerId="ADAL" clId="{1407291F-FF00-44AF-8487-6372B9C9B88B}" dt="2023-08-10T10:27:16.886" v="576"/>
          <ac:spMkLst>
            <pc:docMk/>
            <pc:sldMk cId="3380118441" sldId="277"/>
            <ac:spMk id="3" creationId="{45BA100C-A589-937E-CE8F-3A9880AB0607}"/>
          </ac:spMkLst>
        </pc:spChg>
        <pc:spChg chg="mod">
          <ac:chgData name="Mussa Issa Saleh" userId="f29f7a77-8728-4d49-b44d-45380379174c" providerId="ADAL" clId="{1407291F-FF00-44AF-8487-6372B9C9B88B}" dt="2023-08-10T10:24:13.777" v="567" actId="207"/>
          <ac:spMkLst>
            <pc:docMk/>
            <pc:sldMk cId="3380118441" sldId="277"/>
            <ac:spMk id="24" creationId="{70D1EBA4-540B-4421-8F21-4D69B30C7F3B}"/>
          </ac:spMkLst>
        </pc:spChg>
        <pc:graphicFrameChg chg="del modGraphic">
          <ac:chgData name="Mussa Issa Saleh" userId="f29f7a77-8728-4d49-b44d-45380379174c" providerId="ADAL" clId="{1407291F-FF00-44AF-8487-6372B9C9B88B}" dt="2023-08-10T09:17:50.749" v="508" actId="478"/>
          <ac:graphicFrameMkLst>
            <pc:docMk/>
            <pc:sldMk cId="3380118441" sldId="277"/>
            <ac:graphicFrameMk id="2" creationId="{13DB02BF-B263-401B-B540-631760369FA9}"/>
          </ac:graphicFrameMkLst>
        </pc:graphicFrameChg>
        <pc:picChg chg="add del mod">
          <ac:chgData name="Mussa Issa Saleh" userId="f29f7a77-8728-4d49-b44d-45380379174c" providerId="ADAL" clId="{1407291F-FF00-44AF-8487-6372B9C9B88B}" dt="2023-08-10T10:28:05.040" v="583" actId="478"/>
          <ac:picMkLst>
            <pc:docMk/>
            <pc:sldMk cId="3380118441" sldId="277"/>
            <ac:picMk id="4" creationId="{D5E572EA-6107-0409-8DA1-EF9814C708ED}"/>
          </ac:picMkLst>
        </pc:picChg>
        <pc:picChg chg="add del mod">
          <ac:chgData name="Mussa Issa Saleh" userId="f29f7a77-8728-4d49-b44d-45380379174c" providerId="ADAL" clId="{1407291F-FF00-44AF-8487-6372B9C9B88B}" dt="2023-08-10T10:27:16.886" v="574" actId="478"/>
          <ac:picMkLst>
            <pc:docMk/>
            <pc:sldMk cId="3380118441" sldId="277"/>
            <ac:picMk id="6" creationId="{A56BC67F-4C87-CD5D-54BF-7BEEABFB77B2}"/>
          </ac:picMkLst>
        </pc:picChg>
        <pc:picChg chg="add mod">
          <ac:chgData name="Mussa Issa Saleh" userId="f29f7a77-8728-4d49-b44d-45380379174c" providerId="ADAL" clId="{1407291F-FF00-44AF-8487-6372B9C9B88B}" dt="2023-08-10T10:29:38.683" v="600" actId="931"/>
          <ac:picMkLst>
            <pc:docMk/>
            <pc:sldMk cId="3380118441" sldId="277"/>
            <ac:picMk id="8" creationId="{186AAAE8-A433-9CF4-B665-5C85C74F086E}"/>
          </ac:picMkLst>
        </pc:picChg>
        <pc:picChg chg="add del mod">
          <ac:chgData name="Mussa Issa Saleh" userId="f29f7a77-8728-4d49-b44d-45380379174c" providerId="ADAL" clId="{1407291F-FF00-44AF-8487-6372B9C9B88B}" dt="2023-08-10T11:02:48.536" v="835" actId="478"/>
          <ac:picMkLst>
            <pc:docMk/>
            <pc:sldMk cId="3380118441" sldId="277"/>
            <ac:picMk id="11" creationId="{D4300147-08B8-43F3-C658-12E935D42EFB}"/>
          </ac:picMkLst>
        </pc:picChg>
        <pc:picChg chg="del">
          <ac:chgData name="Mussa Issa Saleh" userId="f29f7a77-8728-4d49-b44d-45380379174c" providerId="ADAL" clId="{1407291F-FF00-44AF-8487-6372B9C9B88B}" dt="2023-08-10T09:17:54.116" v="509" actId="478"/>
          <ac:picMkLst>
            <pc:docMk/>
            <pc:sldMk cId="3380118441" sldId="277"/>
            <ac:picMk id="20" creationId="{6169123C-F825-41A4-BC22-B3677F37CA96}"/>
          </ac:picMkLst>
        </pc:picChg>
      </pc:sldChg>
      <pc:sldChg chg="addSp delSp modSp mod">
        <pc:chgData name="Mussa Issa Saleh" userId="f29f7a77-8728-4d49-b44d-45380379174c" providerId="ADAL" clId="{1407291F-FF00-44AF-8487-6372B9C9B88B}" dt="2023-08-10T09:17:23.495" v="506" actId="14100"/>
        <pc:sldMkLst>
          <pc:docMk/>
          <pc:sldMk cId="1839820803" sldId="278"/>
        </pc:sldMkLst>
        <pc:graphicFrameChg chg="add del mod modGraphic">
          <ac:chgData name="Mussa Issa Saleh" userId="f29f7a77-8728-4d49-b44d-45380379174c" providerId="ADAL" clId="{1407291F-FF00-44AF-8487-6372B9C9B88B}" dt="2023-08-10T09:17:23.495" v="506" actId="14100"/>
          <ac:graphicFrameMkLst>
            <pc:docMk/>
            <pc:sldMk cId="1839820803" sldId="278"/>
            <ac:graphicFrameMk id="2" creationId="{13DB02BF-B263-401B-B540-631760369FA9}"/>
          </ac:graphicFrameMkLst>
        </pc:graphicFrameChg>
      </pc:sldChg>
      <pc:sldChg chg="addSp delSp modSp new mod setBg setClrOvrMap">
        <pc:chgData name="Mussa Issa Saleh" userId="f29f7a77-8728-4d49-b44d-45380379174c" providerId="ADAL" clId="{1407291F-FF00-44AF-8487-6372B9C9B88B}" dt="2023-08-10T08:51:38.134" v="142" actId="1037"/>
        <pc:sldMkLst>
          <pc:docMk/>
          <pc:sldMk cId="1087844109" sldId="279"/>
        </pc:sldMkLst>
        <pc:spChg chg="del">
          <ac:chgData name="Mussa Issa Saleh" userId="f29f7a77-8728-4d49-b44d-45380379174c" providerId="ADAL" clId="{1407291F-FF00-44AF-8487-6372B9C9B88B}" dt="2023-08-09T12:39:13.435" v="35" actId="478"/>
          <ac:spMkLst>
            <pc:docMk/>
            <pc:sldMk cId="1087844109" sldId="279"/>
            <ac:spMk id="2" creationId="{5AFEE945-9695-4E05-7FB2-F4C89D20BD84}"/>
          </ac:spMkLst>
        </pc:spChg>
        <pc:spChg chg="del">
          <ac:chgData name="Mussa Issa Saleh" userId="f29f7a77-8728-4d49-b44d-45380379174c" providerId="ADAL" clId="{1407291F-FF00-44AF-8487-6372B9C9B88B}" dt="2023-08-09T12:39:16.513" v="36" actId="478"/>
          <ac:spMkLst>
            <pc:docMk/>
            <pc:sldMk cId="1087844109" sldId="279"/>
            <ac:spMk id="3" creationId="{9E152418-6234-6973-92AF-1DC91DA65ED4}"/>
          </ac:spMkLst>
        </pc:spChg>
        <pc:spChg chg="del mod">
          <ac:chgData name="Mussa Issa Saleh" userId="f29f7a77-8728-4d49-b44d-45380379174c" providerId="ADAL" clId="{1407291F-FF00-44AF-8487-6372B9C9B88B}" dt="2023-08-09T12:39:10.271" v="34" actId="478"/>
          <ac:spMkLst>
            <pc:docMk/>
            <pc:sldMk cId="1087844109" sldId="279"/>
            <ac:spMk id="4" creationId="{553F3199-196F-36CD-EDEE-83BE41A64786}"/>
          </ac:spMkLst>
        </pc:spChg>
        <pc:spChg chg="add del">
          <ac:chgData name="Mussa Issa Saleh" userId="f29f7a77-8728-4d49-b44d-45380379174c" providerId="ADAL" clId="{1407291F-FF00-44AF-8487-6372B9C9B88B}" dt="2023-08-09T12:42:07.779" v="42" actId="26606"/>
          <ac:spMkLst>
            <pc:docMk/>
            <pc:sldMk cId="1087844109" sldId="279"/>
            <ac:spMk id="13" creationId="{E559D998-AB6C-46E1-B394-118E9A1E2D62}"/>
          </ac:spMkLst>
        </pc:spChg>
        <pc:spChg chg="add del">
          <ac:chgData name="Mussa Issa Saleh" userId="f29f7a77-8728-4d49-b44d-45380379174c" providerId="ADAL" clId="{1407291F-FF00-44AF-8487-6372B9C9B88B}" dt="2023-08-09T12:42:09.483" v="44" actId="26606"/>
          <ac:spMkLst>
            <pc:docMk/>
            <pc:sldMk cId="1087844109" sldId="279"/>
            <ac:spMk id="16" creationId="{42A4FC2C-047E-45A5-965D-8E1E3BF09BC6}"/>
          </ac:spMkLst>
        </pc:spChg>
        <pc:spChg chg="add del">
          <ac:chgData name="Mussa Issa Saleh" userId="f29f7a77-8728-4d49-b44d-45380379174c" providerId="ADAL" clId="{1407291F-FF00-44AF-8487-6372B9C9B88B}" dt="2023-08-09T12:42:48.611" v="59" actId="26606"/>
          <ac:spMkLst>
            <pc:docMk/>
            <pc:sldMk cId="1087844109" sldId="279"/>
            <ac:spMk id="19" creationId="{E559D998-AB6C-46E1-B394-118E9A1E2D62}"/>
          </ac:spMkLst>
        </pc:spChg>
        <pc:spChg chg="add del">
          <ac:chgData name="Mussa Issa Saleh" userId="f29f7a77-8728-4d49-b44d-45380379174c" providerId="ADAL" clId="{1407291F-FF00-44AF-8487-6372B9C9B88B}" dt="2023-08-09T12:42:48.611" v="58" actId="26606"/>
          <ac:spMkLst>
            <pc:docMk/>
            <pc:sldMk cId="1087844109" sldId="279"/>
            <ac:spMk id="22" creationId="{854ECEBE-9353-406C-9313-02A517A310EF}"/>
          </ac:spMkLst>
        </pc:spChg>
        <pc:spChg chg="add del">
          <ac:chgData name="Mussa Issa Saleh" userId="f29f7a77-8728-4d49-b44d-45380379174c" providerId="ADAL" clId="{1407291F-FF00-44AF-8487-6372B9C9B88B}" dt="2023-08-09T12:42:48.611" v="58" actId="26606"/>
          <ac:spMkLst>
            <pc:docMk/>
            <pc:sldMk cId="1087844109" sldId="279"/>
            <ac:spMk id="23" creationId="{86806086-A782-4311-A63B-1A68574D8067}"/>
          </ac:spMkLst>
        </pc:spChg>
        <pc:spChg chg="add del">
          <ac:chgData name="Mussa Issa Saleh" userId="f29f7a77-8728-4d49-b44d-45380379174c" providerId="ADAL" clId="{1407291F-FF00-44AF-8487-6372B9C9B88B}" dt="2023-08-09T12:42:48.611" v="58" actId="26606"/>
          <ac:spMkLst>
            <pc:docMk/>
            <pc:sldMk cId="1087844109" sldId="279"/>
            <ac:spMk id="24" creationId="{CE71458B-DF80-43DF-9693-2EC3878ACAB5}"/>
          </ac:spMkLst>
        </pc:spChg>
        <pc:spChg chg="add del">
          <ac:chgData name="Mussa Issa Saleh" userId="f29f7a77-8728-4d49-b44d-45380379174c" providerId="ADAL" clId="{1407291F-FF00-44AF-8487-6372B9C9B88B}" dt="2023-08-09T12:42:33.134" v="50" actId="26606"/>
          <ac:spMkLst>
            <pc:docMk/>
            <pc:sldMk cId="1087844109" sldId="279"/>
            <ac:spMk id="25" creationId="{E9DCA5EA-C9F1-43F7-8CD9-E7D77919EBE7}"/>
          </ac:spMkLst>
        </pc:spChg>
        <pc:spChg chg="add del">
          <ac:chgData name="Mussa Issa Saleh" userId="f29f7a77-8728-4d49-b44d-45380379174c" providerId="ADAL" clId="{1407291F-FF00-44AF-8487-6372B9C9B88B}" dt="2023-08-09T12:42:48.611" v="58" actId="26606"/>
          <ac:spMkLst>
            <pc:docMk/>
            <pc:sldMk cId="1087844109" sldId="279"/>
            <ac:spMk id="26" creationId="{DE1994AC-22D1-4B48-9EDA-BE373E704567}"/>
          </ac:spMkLst>
        </pc:spChg>
        <pc:spChg chg="add del">
          <ac:chgData name="Mussa Issa Saleh" userId="f29f7a77-8728-4d49-b44d-45380379174c" providerId="ADAL" clId="{1407291F-FF00-44AF-8487-6372B9C9B88B}" dt="2023-08-09T12:42:37.882" v="52" actId="26606"/>
          <ac:spMkLst>
            <pc:docMk/>
            <pc:sldMk cId="1087844109" sldId="279"/>
            <ac:spMk id="27" creationId="{968DB88C-7EF2-487C-85D1-848F61F13E3F}"/>
          </ac:spMkLst>
        </pc:spChg>
        <pc:spChg chg="add del">
          <ac:chgData name="Mussa Issa Saleh" userId="f29f7a77-8728-4d49-b44d-45380379174c" providerId="ADAL" clId="{1407291F-FF00-44AF-8487-6372B9C9B88B}" dt="2023-08-09T12:42:37.882" v="52" actId="26606"/>
          <ac:spMkLst>
            <pc:docMk/>
            <pc:sldMk cId="1087844109" sldId="279"/>
            <ac:spMk id="28" creationId="{D99D2C73-08B0-4F6B-A8E9-4651E6BDBE48}"/>
          </ac:spMkLst>
        </pc:spChg>
        <pc:spChg chg="add del">
          <ac:chgData name="Mussa Issa Saleh" userId="f29f7a77-8728-4d49-b44d-45380379174c" providerId="ADAL" clId="{1407291F-FF00-44AF-8487-6372B9C9B88B}" dt="2023-08-09T12:42:38.967" v="54" actId="26606"/>
          <ac:spMkLst>
            <pc:docMk/>
            <pc:sldMk cId="1087844109" sldId="279"/>
            <ac:spMk id="29" creationId="{CE71458B-DF80-43DF-9693-2EC3878ACAB5}"/>
          </ac:spMkLst>
        </pc:spChg>
        <pc:spChg chg="add del">
          <ac:chgData name="Mussa Issa Saleh" userId="f29f7a77-8728-4d49-b44d-45380379174c" providerId="ADAL" clId="{1407291F-FF00-44AF-8487-6372B9C9B88B}" dt="2023-08-09T12:42:38.967" v="54" actId="26606"/>
          <ac:spMkLst>
            <pc:docMk/>
            <pc:sldMk cId="1087844109" sldId="279"/>
            <ac:spMk id="30" creationId="{854ECEBE-9353-406C-9313-02A517A310EF}"/>
          </ac:spMkLst>
        </pc:spChg>
        <pc:spChg chg="add del">
          <ac:chgData name="Mussa Issa Saleh" userId="f29f7a77-8728-4d49-b44d-45380379174c" providerId="ADAL" clId="{1407291F-FF00-44AF-8487-6372B9C9B88B}" dt="2023-08-09T12:42:38.967" v="54" actId="26606"/>
          <ac:spMkLst>
            <pc:docMk/>
            <pc:sldMk cId="1087844109" sldId="279"/>
            <ac:spMk id="31" creationId="{DE1994AC-22D1-4B48-9EDA-BE373E704567}"/>
          </ac:spMkLst>
        </pc:spChg>
        <pc:spChg chg="add del">
          <ac:chgData name="Mussa Issa Saleh" userId="f29f7a77-8728-4d49-b44d-45380379174c" providerId="ADAL" clId="{1407291F-FF00-44AF-8487-6372B9C9B88B}" dt="2023-08-09T12:42:38.967" v="54" actId="26606"/>
          <ac:spMkLst>
            <pc:docMk/>
            <pc:sldMk cId="1087844109" sldId="279"/>
            <ac:spMk id="32" creationId="{86806086-A782-4311-A63B-1A68574D8067}"/>
          </ac:spMkLst>
        </pc:spChg>
        <pc:spChg chg="add del">
          <ac:chgData name="Mussa Issa Saleh" userId="f29f7a77-8728-4d49-b44d-45380379174c" providerId="ADAL" clId="{1407291F-FF00-44AF-8487-6372B9C9B88B}" dt="2023-08-09T12:42:38.967" v="54" actId="26606"/>
          <ac:spMkLst>
            <pc:docMk/>
            <pc:sldMk cId="1087844109" sldId="279"/>
            <ac:spMk id="33" creationId="{22220111-5018-4EB7-A38B-79BD37F7C095}"/>
          </ac:spMkLst>
        </pc:spChg>
        <pc:spChg chg="add del">
          <ac:chgData name="Mussa Issa Saleh" userId="f29f7a77-8728-4d49-b44d-45380379174c" providerId="ADAL" clId="{1407291F-FF00-44AF-8487-6372B9C9B88B}" dt="2023-08-09T12:42:48.611" v="58" actId="26606"/>
          <ac:spMkLst>
            <pc:docMk/>
            <pc:sldMk cId="1087844109" sldId="279"/>
            <ac:spMk id="34" creationId="{22220111-5018-4EB7-A38B-79BD37F7C095}"/>
          </ac:spMkLst>
        </pc:spChg>
        <pc:spChg chg="add del">
          <ac:chgData name="Mussa Issa Saleh" userId="f29f7a77-8728-4d49-b44d-45380379174c" providerId="ADAL" clId="{1407291F-FF00-44AF-8487-6372B9C9B88B}" dt="2023-08-09T12:42:57.033" v="61" actId="26606"/>
          <ac:spMkLst>
            <pc:docMk/>
            <pc:sldMk cId="1087844109" sldId="279"/>
            <ac:spMk id="36" creationId="{E9DCA5EA-C9F1-43F7-8CD9-E7D77919EBE7}"/>
          </ac:spMkLst>
        </pc:spChg>
        <pc:spChg chg="add mod">
          <ac:chgData name="Mussa Issa Saleh" userId="f29f7a77-8728-4d49-b44d-45380379174c" providerId="ADAL" clId="{1407291F-FF00-44AF-8487-6372B9C9B88B}" dt="2023-08-10T08:51:38.134" v="142" actId="1037"/>
          <ac:spMkLst>
            <pc:docMk/>
            <pc:sldMk cId="1087844109" sldId="279"/>
            <ac:spMk id="37" creationId="{17CD8425-54F5-D8CB-6453-C4D3B5D3E616}"/>
          </ac:spMkLst>
        </pc:spChg>
        <pc:spChg chg="add del">
          <ac:chgData name="Mussa Issa Saleh" userId="f29f7a77-8728-4d49-b44d-45380379174c" providerId="ADAL" clId="{1407291F-FF00-44AF-8487-6372B9C9B88B}" dt="2023-08-09T12:44:48.851" v="73" actId="26606"/>
          <ac:spMkLst>
            <pc:docMk/>
            <pc:sldMk cId="1087844109" sldId="279"/>
            <ac:spMk id="41" creationId="{2FAA70C3-2AD5-42D6-AC00-5977FEA4DA14}"/>
          </ac:spMkLst>
        </pc:spChg>
        <pc:spChg chg="add del">
          <ac:chgData name="Mussa Issa Saleh" userId="f29f7a77-8728-4d49-b44d-45380379174c" providerId="ADAL" clId="{1407291F-FF00-44AF-8487-6372B9C9B88B}" dt="2023-08-09T12:44:48.851" v="73" actId="26606"/>
          <ac:spMkLst>
            <pc:docMk/>
            <pc:sldMk cId="1087844109" sldId="279"/>
            <ac:spMk id="43" creationId="{5D1D4658-32CD-4903-BDA6-7B54EEA4ED6F}"/>
          </ac:spMkLst>
        </pc:spChg>
        <pc:spChg chg="add del">
          <ac:chgData name="Mussa Issa Saleh" userId="f29f7a77-8728-4d49-b44d-45380379174c" providerId="ADAL" clId="{1407291F-FF00-44AF-8487-6372B9C9B88B}" dt="2023-08-09T12:44:48.831" v="72" actId="26606"/>
          <ac:spMkLst>
            <pc:docMk/>
            <pc:sldMk cId="1087844109" sldId="279"/>
            <ac:spMk id="48" creationId="{B527B32F-07F3-4C94-B09B-8C8F310F0D56}"/>
          </ac:spMkLst>
        </pc:spChg>
        <pc:spChg chg="add del">
          <ac:chgData name="Mussa Issa Saleh" userId="f29f7a77-8728-4d49-b44d-45380379174c" providerId="ADAL" clId="{1407291F-FF00-44AF-8487-6372B9C9B88B}" dt="2023-08-09T12:44:48.831" v="72" actId="26606"/>
          <ac:spMkLst>
            <pc:docMk/>
            <pc:sldMk cId="1087844109" sldId="279"/>
            <ac:spMk id="50" creationId="{7F41D4CC-403D-465E-9223-3277868A5D9E}"/>
          </ac:spMkLst>
        </pc:spChg>
        <pc:spChg chg="add del">
          <ac:chgData name="Mussa Issa Saleh" userId="f29f7a77-8728-4d49-b44d-45380379174c" providerId="ADAL" clId="{1407291F-FF00-44AF-8487-6372B9C9B88B}" dt="2023-08-09T12:44:48.831" v="72" actId="26606"/>
          <ac:spMkLst>
            <pc:docMk/>
            <pc:sldMk cId="1087844109" sldId="279"/>
            <ac:spMk id="52" creationId="{3DC4C688-715E-4A31-AB90-6A5752887D8A}"/>
          </ac:spMkLst>
        </pc:spChg>
        <pc:spChg chg="add del">
          <ac:chgData name="Mussa Issa Saleh" userId="f29f7a77-8728-4d49-b44d-45380379174c" providerId="ADAL" clId="{1407291F-FF00-44AF-8487-6372B9C9B88B}" dt="2023-08-09T12:45:33.997" v="86" actId="26606"/>
          <ac:spMkLst>
            <pc:docMk/>
            <pc:sldMk cId="1087844109" sldId="279"/>
            <ac:spMk id="54" creationId="{22F15A2D-2324-487D-A02A-BF46C5C580EB}"/>
          </ac:spMkLst>
        </pc:spChg>
        <pc:spChg chg="add del">
          <ac:chgData name="Mussa Issa Saleh" userId="f29f7a77-8728-4d49-b44d-45380379174c" providerId="ADAL" clId="{1407291F-FF00-44AF-8487-6372B9C9B88B}" dt="2023-08-09T12:45:33.997" v="86" actId="26606"/>
          <ac:spMkLst>
            <pc:docMk/>
            <pc:sldMk cId="1087844109" sldId="279"/>
            <ac:spMk id="55" creationId="{17A7F34E-D418-47E2-9F86-2C45BBC31210}"/>
          </ac:spMkLst>
        </pc:spChg>
        <pc:spChg chg="add del">
          <ac:chgData name="Mussa Issa Saleh" userId="f29f7a77-8728-4d49-b44d-45380379174c" providerId="ADAL" clId="{1407291F-FF00-44AF-8487-6372B9C9B88B}" dt="2023-08-09T12:45:33.997" v="86" actId="26606"/>
          <ac:spMkLst>
            <pc:docMk/>
            <pc:sldMk cId="1087844109" sldId="279"/>
            <ac:spMk id="56" creationId="{2AEAFA59-923A-4F54-8B49-44C970BCC323}"/>
          </ac:spMkLst>
        </pc:spChg>
        <pc:spChg chg="add del">
          <ac:chgData name="Mussa Issa Saleh" userId="f29f7a77-8728-4d49-b44d-45380379174c" providerId="ADAL" clId="{1407291F-FF00-44AF-8487-6372B9C9B88B}" dt="2023-08-09T12:45:28.726" v="81" actId="26606"/>
          <ac:spMkLst>
            <pc:docMk/>
            <pc:sldMk cId="1087844109" sldId="279"/>
            <ac:spMk id="61" creationId="{22F15A2D-2324-487D-A02A-BF46C5C580EB}"/>
          </ac:spMkLst>
        </pc:spChg>
        <pc:spChg chg="add del">
          <ac:chgData name="Mussa Issa Saleh" userId="f29f7a77-8728-4d49-b44d-45380379174c" providerId="ADAL" clId="{1407291F-FF00-44AF-8487-6372B9C9B88B}" dt="2023-08-09T12:45:28.726" v="81" actId="26606"/>
          <ac:spMkLst>
            <pc:docMk/>
            <pc:sldMk cId="1087844109" sldId="279"/>
            <ac:spMk id="63" creationId="{2AEAFA59-923A-4F54-8B49-44C970BCC323}"/>
          </ac:spMkLst>
        </pc:spChg>
        <pc:spChg chg="add del">
          <ac:chgData name="Mussa Issa Saleh" userId="f29f7a77-8728-4d49-b44d-45380379174c" providerId="ADAL" clId="{1407291F-FF00-44AF-8487-6372B9C9B88B}" dt="2023-08-09T12:45:28.726" v="81" actId="26606"/>
          <ac:spMkLst>
            <pc:docMk/>
            <pc:sldMk cId="1087844109" sldId="279"/>
            <ac:spMk id="65" creationId="{C37E9D4B-7BFA-4D10-B666-547BAC499469}"/>
          </ac:spMkLst>
        </pc:spChg>
        <pc:spChg chg="add del">
          <ac:chgData name="Mussa Issa Saleh" userId="f29f7a77-8728-4d49-b44d-45380379174c" providerId="ADAL" clId="{1407291F-FF00-44AF-8487-6372B9C9B88B}" dt="2023-08-09T12:45:31.945" v="83" actId="26606"/>
          <ac:spMkLst>
            <pc:docMk/>
            <pc:sldMk cId="1087844109" sldId="279"/>
            <ac:spMk id="67" creationId="{22F15A2D-2324-487D-A02A-BF46C5C580EB}"/>
          </ac:spMkLst>
        </pc:spChg>
        <pc:spChg chg="add del">
          <ac:chgData name="Mussa Issa Saleh" userId="f29f7a77-8728-4d49-b44d-45380379174c" providerId="ADAL" clId="{1407291F-FF00-44AF-8487-6372B9C9B88B}" dt="2023-08-09T12:45:31.945" v="83" actId="26606"/>
          <ac:spMkLst>
            <pc:docMk/>
            <pc:sldMk cId="1087844109" sldId="279"/>
            <ac:spMk id="68" creationId="{2AEAFA59-923A-4F54-8B49-44C970BCC323}"/>
          </ac:spMkLst>
        </pc:spChg>
        <pc:spChg chg="add del">
          <ac:chgData name="Mussa Issa Saleh" userId="f29f7a77-8728-4d49-b44d-45380379174c" providerId="ADAL" clId="{1407291F-FF00-44AF-8487-6372B9C9B88B}" dt="2023-08-09T12:45:31.945" v="83" actId="26606"/>
          <ac:spMkLst>
            <pc:docMk/>
            <pc:sldMk cId="1087844109" sldId="279"/>
            <ac:spMk id="69" creationId="{C37E9D4B-7BFA-4D10-B666-547BAC499469}"/>
          </ac:spMkLst>
        </pc:spChg>
        <pc:spChg chg="add del">
          <ac:chgData name="Mussa Issa Saleh" userId="f29f7a77-8728-4d49-b44d-45380379174c" providerId="ADAL" clId="{1407291F-FF00-44AF-8487-6372B9C9B88B}" dt="2023-08-09T12:45:33.982" v="85" actId="26606"/>
          <ac:spMkLst>
            <pc:docMk/>
            <pc:sldMk cId="1087844109" sldId="279"/>
            <ac:spMk id="71" creationId="{A9F529C3-C941-49FD-8C67-82F134F64BDB}"/>
          </ac:spMkLst>
        </pc:spChg>
        <pc:spChg chg="add del">
          <ac:chgData name="Mussa Issa Saleh" userId="f29f7a77-8728-4d49-b44d-45380379174c" providerId="ADAL" clId="{1407291F-FF00-44AF-8487-6372B9C9B88B}" dt="2023-08-09T12:45:33.982" v="85" actId="26606"/>
          <ac:spMkLst>
            <pc:docMk/>
            <pc:sldMk cId="1087844109" sldId="279"/>
            <ac:spMk id="72" creationId="{20586029-32A0-47E5-9AEC-AE3ABA6B94D0}"/>
          </ac:spMkLst>
        </pc:spChg>
        <pc:spChg chg="add">
          <ac:chgData name="Mussa Issa Saleh" userId="f29f7a77-8728-4d49-b44d-45380379174c" providerId="ADAL" clId="{1407291F-FF00-44AF-8487-6372B9C9B88B}" dt="2023-08-09T12:45:33.997" v="86" actId="26606"/>
          <ac:spMkLst>
            <pc:docMk/>
            <pc:sldMk cId="1087844109" sldId="279"/>
            <ac:spMk id="75" creationId="{2FAA70C3-2AD5-42D6-AC00-5977FEA4DA14}"/>
          </ac:spMkLst>
        </pc:spChg>
        <pc:spChg chg="add">
          <ac:chgData name="Mussa Issa Saleh" userId="f29f7a77-8728-4d49-b44d-45380379174c" providerId="ADAL" clId="{1407291F-FF00-44AF-8487-6372B9C9B88B}" dt="2023-08-09T12:45:33.997" v="86" actId="26606"/>
          <ac:spMkLst>
            <pc:docMk/>
            <pc:sldMk cId="1087844109" sldId="279"/>
            <ac:spMk id="76" creationId="{5D1D4658-32CD-4903-BDA6-7B54EEA4ED6F}"/>
          </ac:spMkLst>
        </pc:spChg>
        <pc:grpChg chg="add del">
          <ac:chgData name="Mussa Issa Saleh" userId="f29f7a77-8728-4d49-b44d-45380379174c" providerId="ADAL" clId="{1407291F-FF00-44AF-8487-6372B9C9B88B}" dt="2023-08-09T12:42:06.362" v="40" actId="26606"/>
          <ac:grpSpMkLst>
            <pc:docMk/>
            <pc:sldMk cId="1087844109" sldId="279"/>
            <ac:grpSpMk id="7" creationId="{723C66ED-DBBF-12CA-7F5E-813E0E7D036A}"/>
          </ac:grpSpMkLst>
        </pc:grpChg>
        <pc:picChg chg="add del">
          <ac:chgData name="Mussa Issa Saleh" userId="f29f7a77-8728-4d49-b44d-45380379174c" providerId="ADAL" clId="{1407291F-FF00-44AF-8487-6372B9C9B88B}" dt="2023-08-09T12:42:06.362" v="40" actId="26606"/>
          <ac:picMkLst>
            <pc:docMk/>
            <pc:sldMk cId="1087844109" sldId="279"/>
            <ac:picMk id="5" creationId="{DEE6D33B-DE68-9984-8D8F-1D0E409808F5}"/>
          </ac:picMkLst>
        </pc:picChg>
        <pc:picChg chg="add del mod">
          <ac:chgData name="Mussa Issa Saleh" userId="f29f7a77-8728-4d49-b44d-45380379174c" providerId="ADAL" clId="{1407291F-FF00-44AF-8487-6372B9C9B88B}" dt="2023-08-09T12:41:48.314" v="38" actId="21"/>
          <ac:picMkLst>
            <pc:docMk/>
            <pc:sldMk cId="1087844109" sldId="279"/>
            <ac:picMk id="6" creationId="{34A49E90-7CB2-2EFE-32E5-52B141AE08EC}"/>
          </ac:picMkLst>
        </pc:picChg>
        <pc:picChg chg="add mod ord">
          <ac:chgData name="Mussa Issa Saleh" userId="f29f7a77-8728-4d49-b44d-45380379174c" providerId="ADAL" clId="{1407291F-FF00-44AF-8487-6372B9C9B88B}" dt="2023-08-09T12:46:12.176" v="92" actId="14100"/>
          <ac:picMkLst>
            <pc:docMk/>
            <pc:sldMk cId="1087844109" sldId="279"/>
            <ac:picMk id="12" creationId="{39265480-1E32-2A34-64CC-84D40F5FF0C7}"/>
          </ac:picMkLst>
        </pc:picChg>
        <pc:picChg chg="add del">
          <ac:chgData name="Mussa Issa Saleh" userId="f29f7a77-8728-4d49-b44d-45380379174c" providerId="ADAL" clId="{1407291F-FF00-44AF-8487-6372B9C9B88B}" dt="2023-08-09T12:42:07.779" v="42" actId="26606"/>
          <ac:picMkLst>
            <pc:docMk/>
            <pc:sldMk cId="1087844109" sldId="279"/>
            <ac:picMk id="14" creationId="{9CCCF266-10E1-0359-E690-F496A8920C17}"/>
          </ac:picMkLst>
        </pc:picChg>
        <pc:picChg chg="add del">
          <ac:chgData name="Mussa Issa Saleh" userId="f29f7a77-8728-4d49-b44d-45380379174c" providerId="ADAL" clId="{1407291F-FF00-44AF-8487-6372B9C9B88B}" dt="2023-08-09T12:42:09.483" v="44" actId="26606"/>
          <ac:picMkLst>
            <pc:docMk/>
            <pc:sldMk cId="1087844109" sldId="279"/>
            <ac:picMk id="17" creationId="{DE2DB775-640C-64BE-A343-C99B1CD72469}"/>
          </ac:picMkLst>
        </pc:picChg>
        <pc:picChg chg="add del mod">
          <ac:chgData name="Mussa Issa Saleh" userId="f29f7a77-8728-4d49-b44d-45380379174c" providerId="ADAL" clId="{1407291F-FF00-44AF-8487-6372B9C9B88B}" dt="2023-08-09T12:43:29.057" v="66" actId="478"/>
          <ac:picMkLst>
            <pc:docMk/>
            <pc:sldMk cId="1087844109" sldId="279"/>
            <ac:picMk id="18" creationId="{A5433D80-D6E4-5998-7F1A-B03012AB24A0}"/>
          </ac:picMkLst>
        </pc:picChg>
        <pc:picChg chg="add mod ord">
          <ac:chgData name="Mussa Issa Saleh" userId="f29f7a77-8728-4d49-b44d-45380379174c" providerId="ADAL" clId="{1407291F-FF00-44AF-8487-6372B9C9B88B}" dt="2023-08-09T12:45:33.997" v="86" actId="26606"/>
          <ac:picMkLst>
            <pc:docMk/>
            <pc:sldMk cId="1087844109" sldId="279"/>
            <ac:picMk id="20" creationId="{9CCCF266-10E1-0359-E690-F496A8920C17}"/>
          </ac:picMkLst>
        </pc:picChg>
        <pc:picChg chg="add del mod">
          <ac:chgData name="Mussa Issa Saleh" userId="f29f7a77-8728-4d49-b44d-45380379174c" providerId="ADAL" clId="{1407291F-FF00-44AF-8487-6372B9C9B88B}" dt="2023-08-09T12:43:55.595" v="70" actId="478"/>
          <ac:picMkLst>
            <pc:docMk/>
            <pc:sldMk cId="1087844109" sldId="279"/>
            <ac:picMk id="21" creationId="{923D4721-4A35-EAE7-A8E8-C61537496133}"/>
          </ac:picMkLst>
        </pc:picChg>
        <pc:picChg chg="add del mod">
          <ac:chgData name="Mussa Issa Saleh" userId="f29f7a77-8728-4d49-b44d-45380379174c" providerId="ADAL" clId="{1407291F-FF00-44AF-8487-6372B9C9B88B}" dt="2023-08-09T12:45:09.098" v="78" actId="478"/>
          <ac:picMkLst>
            <pc:docMk/>
            <pc:sldMk cId="1087844109" sldId="279"/>
            <ac:picMk id="35" creationId="{FE38ED32-DCD7-FE2F-C43B-494CE44DDF87}"/>
          </ac:picMkLst>
        </pc:picChg>
        <pc:cxnChg chg="add del">
          <ac:chgData name="Mussa Issa Saleh" userId="f29f7a77-8728-4d49-b44d-45380379174c" providerId="ADAL" clId="{1407291F-FF00-44AF-8487-6372B9C9B88B}" dt="2023-08-09T12:45:33.982" v="85" actId="26606"/>
          <ac:cxnSpMkLst>
            <pc:docMk/>
            <pc:sldMk cId="1087844109" sldId="279"/>
            <ac:cxnSpMk id="73" creationId="{8C730EAB-A532-4295-A302-FB4B90DB9F5E}"/>
          </ac:cxnSpMkLst>
        </pc:cxnChg>
      </pc:sldChg>
      <pc:sldChg chg="addSp delSp modSp new mod setBg setClrOvrMap">
        <pc:chgData name="Mussa Issa Saleh" userId="f29f7a77-8728-4d49-b44d-45380379174c" providerId="ADAL" clId="{1407291F-FF00-44AF-8487-6372B9C9B88B}" dt="2023-08-10T10:58:35.937" v="820" actId="26606"/>
        <pc:sldMkLst>
          <pc:docMk/>
          <pc:sldMk cId="11763614" sldId="280"/>
        </pc:sldMkLst>
        <pc:spChg chg="del">
          <ac:chgData name="Mussa Issa Saleh" userId="f29f7a77-8728-4d49-b44d-45380379174c" providerId="ADAL" clId="{1407291F-FF00-44AF-8487-6372B9C9B88B}" dt="2023-08-09T12:49:22.950" v="108" actId="478"/>
          <ac:spMkLst>
            <pc:docMk/>
            <pc:sldMk cId="11763614" sldId="280"/>
            <ac:spMk id="2" creationId="{FE41BFD6-CC13-046E-65CC-1ECB20208CC3}"/>
          </ac:spMkLst>
        </pc:spChg>
        <pc:spChg chg="del">
          <ac:chgData name="Mussa Issa Saleh" userId="f29f7a77-8728-4d49-b44d-45380379174c" providerId="ADAL" clId="{1407291F-FF00-44AF-8487-6372B9C9B88B}" dt="2023-08-09T12:49:16.174" v="105" actId="478"/>
          <ac:spMkLst>
            <pc:docMk/>
            <pc:sldMk cId="11763614" sldId="280"/>
            <ac:spMk id="3" creationId="{174DD47F-D815-BCD2-941A-77AF5550F0C1}"/>
          </ac:spMkLst>
        </pc:spChg>
        <pc:spChg chg="del mod">
          <ac:chgData name="Mussa Issa Saleh" userId="f29f7a77-8728-4d49-b44d-45380379174c" providerId="ADAL" clId="{1407291F-FF00-44AF-8487-6372B9C9B88B}" dt="2023-08-09T12:49:19.932" v="107" actId="478"/>
          <ac:spMkLst>
            <pc:docMk/>
            <pc:sldMk cId="11763614" sldId="280"/>
            <ac:spMk id="4" creationId="{7A8B6F3B-DD7F-C632-E3B9-44388601FEA6}"/>
          </ac:spMkLst>
        </pc:spChg>
        <pc:spChg chg="add del">
          <ac:chgData name="Mussa Issa Saleh" userId="f29f7a77-8728-4d49-b44d-45380379174c" providerId="ADAL" clId="{1407291F-FF00-44AF-8487-6372B9C9B88B}" dt="2023-08-09T12:49:36.775" v="112" actId="26606"/>
          <ac:spMkLst>
            <pc:docMk/>
            <pc:sldMk cId="11763614" sldId="280"/>
            <ac:spMk id="10" creationId="{E559D998-AB6C-46E1-B394-118E9A1E2D62}"/>
          </ac:spMkLst>
        </pc:spChg>
        <pc:spChg chg="add del">
          <ac:chgData name="Mussa Issa Saleh" userId="f29f7a77-8728-4d49-b44d-45380379174c" providerId="ADAL" clId="{1407291F-FF00-44AF-8487-6372B9C9B88B}" dt="2023-08-09T12:49:37.597" v="114" actId="26606"/>
          <ac:spMkLst>
            <pc:docMk/>
            <pc:sldMk cId="11763614" sldId="280"/>
            <ac:spMk id="12" creationId="{8BA67DD7-B75D-4A30-90A4-EEA9F64AF11B}"/>
          </ac:spMkLst>
        </pc:spChg>
        <pc:spChg chg="add del">
          <ac:chgData name="Mussa Issa Saleh" userId="f29f7a77-8728-4d49-b44d-45380379174c" providerId="ADAL" clId="{1407291F-FF00-44AF-8487-6372B9C9B88B}" dt="2023-08-09T12:49:37.597" v="114" actId="26606"/>
          <ac:spMkLst>
            <pc:docMk/>
            <pc:sldMk cId="11763614" sldId="280"/>
            <ac:spMk id="13" creationId="{B649E800-A5C8-49A0-A453-ED537DA3156A}"/>
          </ac:spMkLst>
        </pc:spChg>
        <pc:spChg chg="add del">
          <ac:chgData name="Mussa Issa Saleh" userId="f29f7a77-8728-4d49-b44d-45380379174c" providerId="ADAL" clId="{1407291F-FF00-44AF-8487-6372B9C9B88B}" dt="2023-08-09T12:49:40.739" v="116" actId="26606"/>
          <ac:spMkLst>
            <pc:docMk/>
            <pc:sldMk cId="11763614" sldId="280"/>
            <ac:spMk id="18" creationId="{22F15A2D-2324-487D-A02A-BF46C5C580EB}"/>
          </ac:spMkLst>
        </pc:spChg>
        <pc:spChg chg="add del">
          <ac:chgData name="Mussa Issa Saleh" userId="f29f7a77-8728-4d49-b44d-45380379174c" providerId="ADAL" clId="{1407291F-FF00-44AF-8487-6372B9C9B88B}" dt="2023-08-09T12:49:40.739" v="116" actId="26606"/>
          <ac:spMkLst>
            <pc:docMk/>
            <pc:sldMk cId="11763614" sldId="280"/>
            <ac:spMk id="19" creationId="{17A7F34E-D418-47E2-9F86-2C45BBC31210}"/>
          </ac:spMkLst>
        </pc:spChg>
        <pc:spChg chg="add del">
          <ac:chgData name="Mussa Issa Saleh" userId="f29f7a77-8728-4d49-b44d-45380379174c" providerId="ADAL" clId="{1407291F-FF00-44AF-8487-6372B9C9B88B}" dt="2023-08-09T12:49:40.739" v="116" actId="26606"/>
          <ac:spMkLst>
            <pc:docMk/>
            <pc:sldMk cId="11763614" sldId="280"/>
            <ac:spMk id="20" creationId="{2AEAFA59-923A-4F54-8B49-44C970BCC323}"/>
          </ac:spMkLst>
        </pc:spChg>
        <pc:spChg chg="add del">
          <ac:chgData name="Mussa Issa Saleh" userId="f29f7a77-8728-4d49-b44d-45380379174c" providerId="ADAL" clId="{1407291F-FF00-44AF-8487-6372B9C9B88B}" dt="2023-08-09T12:49:43.259" v="118" actId="26606"/>
          <ac:spMkLst>
            <pc:docMk/>
            <pc:sldMk cId="11763614" sldId="280"/>
            <ac:spMk id="22" creationId="{92CC4BDB-5B81-4023-B967-7DF04BC13389}"/>
          </ac:spMkLst>
        </pc:spChg>
        <pc:spChg chg="add del">
          <ac:chgData name="Mussa Issa Saleh" userId="f29f7a77-8728-4d49-b44d-45380379174c" providerId="ADAL" clId="{1407291F-FF00-44AF-8487-6372B9C9B88B}" dt="2023-08-09T12:49:51.005" v="120" actId="26606"/>
          <ac:spMkLst>
            <pc:docMk/>
            <pc:sldMk cId="11763614" sldId="280"/>
            <ac:spMk id="24" creationId="{0B761509-3B9A-49A6-A84B-C3D86811697D}"/>
          </ac:spMkLst>
        </pc:spChg>
        <pc:spChg chg="add del">
          <ac:chgData name="Mussa Issa Saleh" userId="f29f7a77-8728-4d49-b44d-45380379174c" providerId="ADAL" clId="{1407291F-FF00-44AF-8487-6372B9C9B88B}" dt="2023-08-09T12:49:51.005" v="120" actId="26606"/>
          <ac:spMkLst>
            <pc:docMk/>
            <pc:sldMk cId="11763614" sldId="280"/>
            <ac:spMk id="25" creationId="{91DE43FD-EB47-414A-B0AB-169B0FFFA527}"/>
          </ac:spMkLst>
        </pc:spChg>
        <pc:spChg chg="add del">
          <ac:chgData name="Mussa Issa Saleh" userId="f29f7a77-8728-4d49-b44d-45380379174c" providerId="ADAL" clId="{1407291F-FF00-44AF-8487-6372B9C9B88B}" dt="2023-08-10T10:58:35.937" v="820" actId="26606"/>
          <ac:spMkLst>
            <pc:docMk/>
            <pc:sldMk cId="11763614" sldId="280"/>
            <ac:spMk id="28" creationId="{F3060C83-F051-4F0E-ABAD-AA0DFC48B218}"/>
          </ac:spMkLst>
        </pc:spChg>
        <pc:spChg chg="add del">
          <ac:chgData name="Mussa Issa Saleh" userId="f29f7a77-8728-4d49-b44d-45380379174c" providerId="ADAL" clId="{1407291F-FF00-44AF-8487-6372B9C9B88B}" dt="2023-08-10T10:58:35.937" v="820" actId="26606"/>
          <ac:spMkLst>
            <pc:docMk/>
            <pc:sldMk cId="11763614" sldId="280"/>
            <ac:spMk id="29" creationId="{83C98ABE-055B-441F-B07E-44F97F083C39}"/>
          </ac:spMkLst>
        </pc:spChg>
        <pc:spChg chg="add del">
          <ac:chgData name="Mussa Issa Saleh" userId="f29f7a77-8728-4d49-b44d-45380379174c" providerId="ADAL" clId="{1407291F-FF00-44AF-8487-6372B9C9B88B}" dt="2023-08-10T10:58:35.937" v="820" actId="26606"/>
          <ac:spMkLst>
            <pc:docMk/>
            <pc:sldMk cId="11763614" sldId="280"/>
            <ac:spMk id="30" creationId="{29FDB030-9B49-4CED-8CCD-4D99382388AC}"/>
          </ac:spMkLst>
        </pc:spChg>
        <pc:spChg chg="add del">
          <ac:chgData name="Mussa Issa Saleh" userId="f29f7a77-8728-4d49-b44d-45380379174c" providerId="ADAL" clId="{1407291F-FF00-44AF-8487-6372B9C9B88B}" dt="2023-08-10T10:58:35.937" v="820" actId="26606"/>
          <ac:spMkLst>
            <pc:docMk/>
            <pc:sldMk cId="11763614" sldId="280"/>
            <ac:spMk id="31" creationId="{3783CA14-24A1-485C-8B30-D6A5D87987AD}"/>
          </ac:spMkLst>
        </pc:spChg>
        <pc:spChg chg="add del">
          <ac:chgData name="Mussa Issa Saleh" userId="f29f7a77-8728-4d49-b44d-45380379174c" providerId="ADAL" clId="{1407291F-FF00-44AF-8487-6372B9C9B88B}" dt="2023-08-10T10:58:35.937" v="820" actId="26606"/>
          <ac:spMkLst>
            <pc:docMk/>
            <pc:sldMk cId="11763614" sldId="280"/>
            <ac:spMk id="32" creationId="{9A97C86A-04D6-40F7-AE84-31AB43E6A846}"/>
          </ac:spMkLst>
        </pc:spChg>
        <pc:spChg chg="add del">
          <ac:chgData name="Mussa Issa Saleh" userId="f29f7a77-8728-4d49-b44d-45380379174c" providerId="ADAL" clId="{1407291F-FF00-44AF-8487-6372B9C9B88B}" dt="2023-08-10T10:58:35.937" v="820" actId="26606"/>
          <ac:spMkLst>
            <pc:docMk/>
            <pc:sldMk cId="11763614" sldId="280"/>
            <ac:spMk id="33" creationId="{FF9F2414-84E8-453E-B1F3-389FDE8192D9}"/>
          </ac:spMkLst>
        </pc:spChg>
        <pc:spChg chg="add del">
          <ac:chgData name="Mussa Issa Saleh" userId="f29f7a77-8728-4d49-b44d-45380379174c" providerId="ADAL" clId="{1407291F-FF00-44AF-8487-6372B9C9B88B}" dt="2023-08-10T10:58:35.937" v="820" actId="26606"/>
          <ac:spMkLst>
            <pc:docMk/>
            <pc:sldMk cId="11763614" sldId="280"/>
            <ac:spMk id="34" creationId="{3ECA69A1-7536-43AC-85EF-C7106179F5ED}"/>
          </ac:spMkLst>
        </pc:spChg>
        <pc:spChg chg="add del">
          <ac:chgData name="Mussa Issa Saleh" userId="f29f7a77-8728-4d49-b44d-45380379174c" providerId="ADAL" clId="{1407291F-FF00-44AF-8487-6372B9C9B88B}" dt="2023-08-10T10:57:40.946" v="793" actId="26606"/>
          <ac:spMkLst>
            <pc:docMk/>
            <pc:sldMk cId="11763614" sldId="280"/>
            <ac:spMk id="39" creationId="{3DAD86CA-8235-409B-982B-5E7A033E2392}"/>
          </ac:spMkLst>
        </pc:spChg>
        <pc:spChg chg="add del">
          <ac:chgData name="Mussa Issa Saleh" userId="f29f7a77-8728-4d49-b44d-45380379174c" providerId="ADAL" clId="{1407291F-FF00-44AF-8487-6372B9C9B88B}" dt="2023-08-10T10:57:40.946" v="793" actId="26606"/>
          <ac:spMkLst>
            <pc:docMk/>
            <pc:sldMk cId="11763614" sldId="280"/>
            <ac:spMk id="41" creationId="{9F234FBA-3501-47B4-AE0C-AA4AFBC8F603}"/>
          </ac:spMkLst>
        </pc:spChg>
        <pc:spChg chg="add del">
          <ac:chgData name="Mussa Issa Saleh" userId="f29f7a77-8728-4d49-b44d-45380379174c" providerId="ADAL" clId="{1407291F-FF00-44AF-8487-6372B9C9B88B}" dt="2023-08-10T10:57:40.946" v="793" actId="26606"/>
          <ac:spMkLst>
            <pc:docMk/>
            <pc:sldMk cId="11763614" sldId="280"/>
            <ac:spMk id="43" creationId="{B5EF893B-0491-416E-9D33-BADE9600792A}"/>
          </ac:spMkLst>
        </pc:spChg>
        <pc:spChg chg="add del">
          <ac:chgData name="Mussa Issa Saleh" userId="f29f7a77-8728-4d49-b44d-45380379174c" providerId="ADAL" clId="{1407291F-FF00-44AF-8487-6372B9C9B88B}" dt="2023-08-10T10:57:47.968" v="795" actId="26606"/>
          <ac:spMkLst>
            <pc:docMk/>
            <pc:sldMk cId="11763614" sldId="280"/>
            <ac:spMk id="55" creationId="{C7D023E4-8DE1-436E-9847-ED6A4B4B04FD}"/>
          </ac:spMkLst>
        </pc:spChg>
        <pc:spChg chg="add del">
          <ac:chgData name="Mussa Issa Saleh" userId="f29f7a77-8728-4d49-b44d-45380379174c" providerId="ADAL" clId="{1407291F-FF00-44AF-8487-6372B9C9B88B}" dt="2023-08-10T10:57:47.968" v="795" actId="26606"/>
          <ac:spMkLst>
            <pc:docMk/>
            <pc:sldMk cId="11763614" sldId="280"/>
            <ac:spMk id="56" creationId="{8B2B1708-8CE4-4A20-94F5-55118AE2CBD7}"/>
          </ac:spMkLst>
        </pc:spChg>
        <pc:spChg chg="add del">
          <ac:chgData name="Mussa Issa Saleh" userId="f29f7a77-8728-4d49-b44d-45380379174c" providerId="ADAL" clId="{1407291F-FF00-44AF-8487-6372B9C9B88B}" dt="2023-08-10T10:57:50.185" v="797" actId="26606"/>
          <ac:spMkLst>
            <pc:docMk/>
            <pc:sldMk cId="11763614" sldId="280"/>
            <ac:spMk id="60" creationId="{2215C6C6-E45C-4179-9FC1-E8A4C1D47430}"/>
          </ac:spMkLst>
        </pc:spChg>
        <pc:spChg chg="add del">
          <ac:chgData name="Mussa Issa Saleh" userId="f29f7a77-8728-4d49-b44d-45380379174c" providerId="ADAL" clId="{1407291F-FF00-44AF-8487-6372B9C9B88B}" dt="2023-08-10T10:57:50.185" v="797" actId="26606"/>
          <ac:spMkLst>
            <pc:docMk/>
            <pc:sldMk cId="11763614" sldId="280"/>
            <ac:spMk id="63" creationId="{3776B14B-F2F4-4825-8DA8-8C7A0F2B3960}"/>
          </ac:spMkLst>
        </pc:spChg>
        <pc:spChg chg="add del">
          <ac:chgData name="Mussa Issa Saleh" userId="f29f7a77-8728-4d49-b44d-45380379174c" providerId="ADAL" clId="{1407291F-FF00-44AF-8487-6372B9C9B88B}" dt="2023-08-10T10:57:55.286" v="799" actId="26606"/>
          <ac:spMkLst>
            <pc:docMk/>
            <pc:sldMk cId="11763614" sldId="280"/>
            <ac:spMk id="65" creationId="{6D5872A3-CFF8-4F36-8446-6F1B04585A91}"/>
          </ac:spMkLst>
        </pc:spChg>
        <pc:spChg chg="add del">
          <ac:chgData name="Mussa Issa Saleh" userId="f29f7a77-8728-4d49-b44d-45380379174c" providerId="ADAL" clId="{1407291F-FF00-44AF-8487-6372B9C9B88B}" dt="2023-08-10T10:57:55.286" v="799" actId="26606"/>
          <ac:spMkLst>
            <pc:docMk/>
            <pc:sldMk cId="11763614" sldId="280"/>
            <ac:spMk id="69" creationId="{5E2C537D-FECA-4C7F-A65B-F82518B3A196}"/>
          </ac:spMkLst>
        </pc:spChg>
        <pc:spChg chg="add del">
          <ac:chgData name="Mussa Issa Saleh" userId="f29f7a77-8728-4d49-b44d-45380379174c" providerId="ADAL" clId="{1407291F-FF00-44AF-8487-6372B9C9B88B}" dt="2023-08-10T10:58:08.129" v="801" actId="26606"/>
          <ac:spMkLst>
            <pc:docMk/>
            <pc:sldMk cId="11763614" sldId="280"/>
            <ac:spMk id="71" creationId="{8B089790-F4B6-46A7-BB28-7B74A9A9EFDC}"/>
          </ac:spMkLst>
        </pc:spChg>
        <pc:spChg chg="add del">
          <ac:chgData name="Mussa Issa Saleh" userId="f29f7a77-8728-4d49-b44d-45380379174c" providerId="ADAL" clId="{1407291F-FF00-44AF-8487-6372B9C9B88B}" dt="2023-08-10T10:58:13.405" v="803" actId="26606"/>
          <ac:spMkLst>
            <pc:docMk/>
            <pc:sldMk cId="11763614" sldId="280"/>
            <ac:spMk id="76" creationId="{E8692C0E-60E1-439F-A1D6-F1CABA5F9653}"/>
          </ac:spMkLst>
        </pc:spChg>
        <pc:spChg chg="add del">
          <ac:chgData name="Mussa Issa Saleh" userId="f29f7a77-8728-4d49-b44d-45380379174c" providerId="ADAL" clId="{1407291F-FF00-44AF-8487-6372B9C9B88B}" dt="2023-08-10T10:58:13.405" v="803" actId="26606"/>
          <ac:spMkLst>
            <pc:docMk/>
            <pc:sldMk cId="11763614" sldId="280"/>
            <ac:spMk id="77" creationId="{11DC99DB-7E80-4D1E-9069-4489287AE7A6}"/>
          </ac:spMkLst>
        </pc:spChg>
        <pc:spChg chg="add del">
          <ac:chgData name="Mussa Issa Saleh" userId="f29f7a77-8728-4d49-b44d-45380379174c" providerId="ADAL" clId="{1407291F-FF00-44AF-8487-6372B9C9B88B}" dt="2023-08-10T10:58:13.405" v="803" actId="26606"/>
          <ac:spMkLst>
            <pc:docMk/>
            <pc:sldMk cId="11763614" sldId="280"/>
            <ac:spMk id="78" creationId="{E1B0B4C7-ED1F-47FB-AA86-5C0CF97DC40A}"/>
          </ac:spMkLst>
        </pc:spChg>
        <pc:spChg chg="add del">
          <ac:chgData name="Mussa Issa Saleh" userId="f29f7a77-8728-4d49-b44d-45380379174c" providerId="ADAL" clId="{1407291F-FF00-44AF-8487-6372B9C9B88B}" dt="2023-08-10T10:58:16.256" v="805" actId="26606"/>
          <ac:spMkLst>
            <pc:docMk/>
            <pc:sldMk cId="11763614" sldId="280"/>
            <ac:spMk id="80" creationId="{0D1D8088-559A-46A5-A801-CDF0B9476BED}"/>
          </ac:spMkLst>
        </pc:spChg>
        <pc:spChg chg="add del">
          <ac:chgData name="Mussa Issa Saleh" userId="f29f7a77-8728-4d49-b44d-45380379174c" providerId="ADAL" clId="{1407291F-FF00-44AF-8487-6372B9C9B88B}" dt="2023-08-10T10:58:16.256" v="805" actId="26606"/>
          <ac:spMkLst>
            <pc:docMk/>
            <pc:sldMk cId="11763614" sldId="280"/>
            <ac:spMk id="83" creationId="{3776B14B-F2F4-4825-8DA8-8C7A0F2B3960}"/>
          </ac:spMkLst>
        </pc:spChg>
        <pc:spChg chg="add del">
          <ac:chgData name="Mussa Issa Saleh" userId="f29f7a77-8728-4d49-b44d-45380379174c" providerId="ADAL" clId="{1407291F-FF00-44AF-8487-6372B9C9B88B}" dt="2023-08-10T10:58:22.134" v="807" actId="26606"/>
          <ac:spMkLst>
            <pc:docMk/>
            <pc:sldMk cId="11763614" sldId="280"/>
            <ac:spMk id="85" creationId="{C83A5C14-ED91-4CD1-809E-D29FF97C9AF5}"/>
          </ac:spMkLst>
        </pc:spChg>
        <pc:spChg chg="add del">
          <ac:chgData name="Mussa Issa Saleh" userId="f29f7a77-8728-4d49-b44d-45380379174c" providerId="ADAL" clId="{1407291F-FF00-44AF-8487-6372B9C9B88B}" dt="2023-08-10T10:58:22.134" v="807" actId="26606"/>
          <ac:spMkLst>
            <pc:docMk/>
            <pc:sldMk cId="11763614" sldId="280"/>
            <ac:spMk id="86" creationId="{56065185-5C34-4F86-AA96-AA4D065B0EF4}"/>
          </ac:spMkLst>
        </pc:spChg>
        <pc:spChg chg="add del">
          <ac:chgData name="Mussa Issa Saleh" userId="f29f7a77-8728-4d49-b44d-45380379174c" providerId="ADAL" clId="{1407291F-FF00-44AF-8487-6372B9C9B88B}" dt="2023-08-10T10:58:24.558" v="809" actId="26606"/>
          <ac:spMkLst>
            <pc:docMk/>
            <pc:sldMk cId="11763614" sldId="280"/>
            <ac:spMk id="88" creationId="{1500B4A4-B1F1-41EA-886A-B8A210DBCA3B}"/>
          </ac:spMkLst>
        </pc:spChg>
        <pc:spChg chg="add del">
          <ac:chgData name="Mussa Issa Saleh" userId="f29f7a77-8728-4d49-b44d-45380379174c" providerId="ADAL" clId="{1407291F-FF00-44AF-8487-6372B9C9B88B}" dt="2023-08-10T10:58:24.558" v="809" actId="26606"/>
          <ac:spMkLst>
            <pc:docMk/>
            <pc:sldMk cId="11763614" sldId="280"/>
            <ac:spMk id="89" creationId="{5E55A99C-0BDC-4DBE-8E40-9FA66F629FA1}"/>
          </ac:spMkLst>
        </pc:spChg>
        <pc:spChg chg="add del">
          <ac:chgData name="Mussa Issa Saleh" userId="f29f7a77-8728-4d49-b44d-45380379174c" providerId="ADAL" clId="{1407291F-FF00-44AF-8487-6372B9C9B88B}" dt="2023-08-10T10:58:26.777" v="811" actId="26606"/>
          <ac:spMkLst>
            <pc:docMk/>
            <pc:sldMk cId="11763614" sldId="280"/>
            <ac:spMk id="91" creationId="{63644BFD-D22E-4019-B666-387DA51AEAFD}"/>
          </ac:spMkLst>
        </pc:spChg>
        <pc:spChg chg="add del">
          <ac:chgData name="Mussa Issa Saleh" userId="f29f7a77-8728-4d49-b44d-45380379174c" providerId="ADAL" clId="{1407291F-FF00-44AF-8487-6372B9C9B88B}" dt="2023-08-10T10:58:26.777" v="811" actId="26606"/>
          <ac:spMkLst>
            <pc:docMk/>
            <pc:sldMk cId="11763614" sldId="280"/>
            <ac:spMk id="94" creationId="{3776B14B-F2F4-4825-8DA8-8C7A0F2B3960}"/>
          </ac:spMkLst>
        </pc:spChg>
        <pc:spChg chg="add del">
          <ac:chgData name="Mussa Issa Saleh" userId="f29f7a77-8728-4d49-b44d-45380379174c" providerId="ADAL" clId="{1407291F-FF00-44AF-8487-6372B9C9B88B}" dt="2023-08-10T10:58:29.045" v="813" actId="26606"/>
          <ac:spMkLst>
            <pc:docMk/>
            <pc:sldMk cId="11763614" sldId="280"/>
            <ac:spMk id="96" creationId="{6D5872A3-CFF8-4F36-8446-6F1B04585A91}"/>
          </ac:spMkLst>
        </pc:spChg>
        <pc:spChg chg="add del">
          <ac:chgData name="Mussa Issa Saleh" userId="f29f7a77-8728-4d49-b44d-45380379174c" providerId="ADAL" clId="{1407291F-FF00-44AF-8487-6372B9C9B88B}" dt="2023-08-10T10:58:29.045" v="813" actId="26606"/>
          <ac:spMkLst>
            <pc:docMk/>
            <pc:sldMk cId="11763614" sldId="280"/>
            <ac:spMk id="100" creationId="{5E2C537D-FECA-4C7F-A65B-F82518B3A196}"/>
          </ac:spMkLst>
        </pc:spChg>
        <pc:spChg chg="add del">
          <ac:chgData name="Mussa Issa Saleh" userId="f29f7a77-8728-4d49-b44d-45380379174c" providerId="ADAL" clId="{1407291F-FF00-44AF-8487-6372B9C9B88B}" dt="2023-08-10T10:58:31.785" v="815" actId="26606"/>
          <ac:spMkLst>
            <pc:docMk/>
            <pc:sldMk cId="11763614" sldId="280"/>
            <ac:spMk id="102" creationId="{2D2B266D-3625-4584-A5C3-7D3F672CFF30}"/>
          </ac:spMkLst>
        </pc:spChg>
        <pc:spChg chg="add del">
          <ac:chgData name="Mussa Issa Saleh" userId="f29f7a77-8728-4d49-b44d-45380379174c" providerId="ADAL" clId="{1407291F-FF00-44AF-8487-6372B9C9B88B}" dt="2023-08-10T10:58:31.785" v="815" actId="26606"/>
          <ac:spMkLst>
            <pc:docMk/>
            <pc:sldMk cId="11763614" sldId="280"/>
            <ac:spMk id="103" creationId="{A5D2A5D1-BA0D-47D3-B051-DA7743C46E28}"/>
          </ac:spMkLst>
        </pc:spChg>
        <pc:spChg chg="add del">
          <ac:chgData name="Mussa Issa Saleh" userId="f29f7a77-8728-4d49-b44d-45380379174c" providerId="ADAL" clId="{1407291F-FF00-44AF-8487-6372B9C9B88B}" dt="2023-08-10T10:58:34.197" v="817" actId="26606"/>
          <ac:spMkLst>
            <pc:docMk/>
            <pc:sldMk cId="11763614" sldId="280"/>
            <ac:spMk id="105" creationId="{2215C6C6-E45C-4179-9FC1-E8A4C1D47430}"/>
          </ac:spMkLst>
        </pc:spChg>
        <pc:spChg chg="add del">
          <ac:chgData name="Mussa Issa Saleh" userId="f29f7a77-8728-4d49-b44d-45380379174c" providerId="ADAL" clId="{1407291F-FF00-44AF-8487-6372B9C9B88B}" dt="2023-08-10T10:58:34.197" v="817" actId="26606"/>
          <ac:spMkLst>
            <pc:docMk/>
            <pc:sldMk cId="11763614" sldId="280"/>
            <ac:spMk id="108" creationId="{3776B14B-F2F4-4825-8DA8-8C7A0F2B3960}"/>
          </ac:spMkLst>
        </pc:spChg>
        <pc:spChg chg="add del">
          <ac:chgData name="Mussa Issa Saleh" userId="f29f7a77-8728-4d49-b44d-45380379174c" providerId="ADAL" clId="{1407291F-FF00-44AF-8487-6372B9C9B88B}" dt="2023-08-10T10:58:35.927" v="819" actId="26606"/>
          <ac:spMkLst>
            <pc:docMk/>
            <pc:sldMk cId="11763614" sldId="280"/>
            <ac:spMk id="110" creationId="{86FF76B9-219D-4469-AF87-0236D29032F1}"/>
          </ac:spMkLst>
        </pc:spChg>
        <pc:spChg chg="add del">
          <ac:chgData name="Mussa Issa Saleh" userId="f29f7a77-8728-4d49-b44d-45380379174c" providerId="ADAL" clId="{1407291F-FF00-44AF-8487-6372B9C9B88B}" dt="2023-08-10T10:58:35.927" v="819" actId="26606"/>
          <ac:spMkLst>
            <pc:docMk/>
            <pc:sldMk cId="11763614" sldId="280"/>
            <ac:spMk id="114" creationId="{2E80C965-DB6D-4F81-9E9E-B027384D0BD6}"/>
          </ac:spMkLst>
        </pc:spChg>
        <pc:spChg chg="add del">
          <ac:chgData name="Mussa Issa Saleh" userId="f29f7a77-8728-4d49-b44d-45380379174c" providerId="ADAL" clId="{1407291F-FF00-44AF-8487-6372B9C9B88B}" dt="2023-08-10T10:58:35.927" v="819" actId="26606"/>
          <ac:spMkLst>
            <pc:docMk/>
            <pc:sldMk cId="11763614" sldId="280"/>
            <ac:spMk id="115" creationId="{633C5E46-DAC5-4661-9C87-22B08E2A512F}"/>
          </ac:spMkLst>
        </pc:spChg>
        <pc:spChg chg="add">
          <ac:chgData name="Mussa Issa Saleh" userId="f29f7a77-8728-4d49-b44d-45380379174c" providerId="ADAL" clId="{1407291F-FF00-44AF-8487-6372B9C9B88B}" dt="2023-08-10T10:58:35.937" v="820" actId="26606"/>
          <ac:spMkLst>
            <pc:docMk/>
            <pc:sldMk cId="11763614" sldId="280"/>
            <ac:spMk id="117" creationId="{2215C6C6-E45C-4179-9FC1-E8A4C1D47430}"/>
          </ac:spMkLst>
        </pc:spChg>
        <pc:spChg chg="add">
          <ac:chgData name="Mussa Issa Saleh" userId="f29f7a77-8728-4d49-b44d-45380379174c" providerId="ADAL" clId="{1407291F-FF00-44AF-8487-6372B9C9B88B}" dt="2023-08-10T10:58:35.937" v="820" actId="26606"/>
          <ac:spMkLst>
            <pc:docMk/>
            <pc:sldMk cId="11763614" sldId="280"/>
            <ac:spMk id="120" creationId="{3776B14B-F2F4-4825-8DA8-8C7A0F2B3960}"/>
          </ac:spMkLst>
        </pc:spChg>
        <pc:grpChg chg="add del">
          <ac:chgData name="Mussa Issa Saleh" userId="f29f7a77-8728-4d49-b44d-45380379174c" providerId="ADAL" clId="{1407291F-FF00-44AF-8487-6372B9C9B88B}" dt="2023-08-09T12:49:37.597" v="114" actId="26606"/>
          <ac:grpSpMkLst>
            <pc:docMk/>
            <pc:sldMk cId="11763614" sldId="280"/>
            <ac:grpSpMk id="14" creationId="{E8C5FC48-0A3C-4D6D-A0D5-EEE93213DBBE}"/>
          </ac:grpSpMkLst>
        </pc:grpChg>
        <pc:grpChg chg="add del">
          <ac:chgData name="Mussa Issa Saleh" userId="f29f7a77-8728-4d49-b44d-45380379174c" providerId="ADAL" clId="{1407291F-FF00-44AF-8487-6372B9C9B88B}" dt="2023-08-09T12:49:51.005" v="120" actId="26606"/>
          <ac:grpSpMkLst>
            <pc:docMk/>
            <pc:sldMk cId="11763614" sldId="280"/>
            <ac:grpSpMk id="26" creationId="{58495BCC-CE77-4CC2-952E-846F41119FD5}"/>
          </ac:grpSpMkLst>
        </pc:grpChg>
        <pc:grpChg chg="add del">
          <ac:chgData name="Mussa Issa Saleh" userId="f29f7a77-8728-4d49-b44d-45380379174c" providerId="ADAL" clId="{1407291F-FF00-44AF-8487-6372B9C9B88B}" dt="2023-08-10T10:57:47.968" v="795" actId="26606"/>
          <ac:grpSpMkLst>
            <pc:docMk/>
            <pc:sldMk cId="11763614" sldId="280"/>
            <ac:grpSpMk id="47" creationId="{43F5E015-E085-4624-B431-B42414448684}"/>
          </ac:grpSpMkLst>
        </pc:grpChg>
        <pc:grpChg chg="add del">
          <ac:chgData name="Mussa Issa Saleh" userId="f29f7a77-8728-4d49-b44d-45380379174c" providerId="ADAL" clId="{1407291F-FF00-44AF-8487-6372B9C9B88B}" dt="2023-08-10T10:57:47.968" v="795" actId="26606"/>
          <ac:grpSpMkLst>
            <pc:docMk/>
            <pc:sldMk cId="11763614" sldId="280"/>
            <ac:grpSpMk id="57" creationId="{EC2D6DD8-FAD6-401D-9DE6-71DD04C980F3}"/>
          </ac:grpSpMkLst>
        </pc:grpChg>
        <pc:grpChg chg="add del">
          <ac:chgData name="Mussa Issa Saleh" userId="f29f7a77-8728-4d49-b44d-45380379174c" providerId="ADAL" clId="{1407291F-FF00-44AF-8487-6372B9C9B88B}" dt="2023-08-10T10:57:50.185" v="797" actId="26606"/>
          <ac:grpSpMkLst>
            <pc:docMk/>
            <pc:sldMk cId="11763614" sldId="280"/>
            <ac:grpSpMk id="61" creationId="{5FE9FE4C-C9E0-4C54-8010-EA9D29CD4D59}"/>
          </ac:grpSpMkLst>
        </pc:grpChg>
        <pc:grpChg chg="add del">
          <ac:chgData name="Mussa Issa Saleh" userId="f29f7a77-8728-4d49-b44d-45380379174c" providerId="ADAL" clId="{1407291F-FF00-44AF-8487-6372B9C9B88B}" dt="2023-08-10T10:57:55.286" v="799" actId="26606"/>
          <ac:grpSpMkLst>
            <pc:docMk/>
            <pc:sldMk cId="11763614" sldId="280"/>
            <ac:grpSpMk id="66" creationId="{47EC0934-1503-4296-A688-FC4E83E3F60F}"/>
          </ac:grpSpMkLst>
        </pc:grpChg>
        <pc:grpChg chg="add del">
          <ac:chgData name="Mussa Issa Saleh" userId="f29f7a77-8728-4d49-b44d-45380379174c" providerId="ADAL" clId="{1407291F-FF00-44AF-8487-6372B9C9B88B}" dt="2023-08-10T10:58:08.129" v="801" actId="26606"/>
          <ac:grpSpMkLst>
            <pc:docMk/>
            <pc:sldMk cId="11763614" sldId="280"/>
            <ac:grpSpMk id="72" creationId="{9DE3F54D-33BC-4382-A2AB-5E002F0F1166}"/>
          </ac:grpSpMkLst>
        </pc:grpChg>
        <pc:grpChg chg="add del">
          <ac:chgData name="Mussa Issa Saleh" userId="f29f7a77-8728-4d49-b44d-45380379174c" providerId="ADAL" clId="{1407291F-FF00-44AF-8487-6372B9C9B88B}" dt="2023-08-10T10:58:16.256" v="805" actId="26606"/>
          <ac:grpSpMkLst>
            <pc:docMk/>
            <pc:sldMk cId="11763614" sldId="280"/>
            <ac:grpSpMk id="81" creationId="{83E2E96F-17F7-4C8C-BDF1-6BB90A0C1D7F}"/>
          </ac:grpSpMkLst>
        </pc:grpChg>
        <pc:grpChg chg="add del">
          <ac:chgData name="Mussa Issa Saleh" userId="f29f7a77-8728-4d49-b44d-45380379174c" providerId="ADAL" clId="{1407291F-FF00-44AF-8487-6372B9C9B88B}" dt="2023-08-10T10:58:26.777" v="811" actId="26606"/>
          <ac:grpSpMkLst>
            <pc:docMk/>
            <pc:sldMk cId="11763614" sldId="280"/>
            <ac:grpSpMk id="92" creationId="{5FE9FE4C-C9E0-4C54-8010-EA9D29CD4D59}"/>
          </ac:grpSpMkLst>
        </pc:grpChg>
        <pc:grpChg chg="add del">
          <ac:chgData name="Mussa Issa Saleh" userId="f29f7a77-8728-4d49-b44d-45380379174c" providerId="ADAL" clId="{1407291F-FF00-44AF-8487-6372B9C9B88B}" dt="2023-08-10T10:58:29.045" v="813" actId="26606"/>
          <ac:grpSpMkLst>
            <pc:docMk/>
            <pc:sldMk cId="11763614" sldId="280"/>
            <ac:grpSpMk id="97" creationId="{47EC0934-1503-4296-A688-FC4E83E3F60F}"/>
          </ac:grpSpMkLst>
        </pc:grpChg>
        <pc:grpChg chg="add del">
          <ac:chgData name="Mussa Issa Saleh" userId="f29f7a77-8728-4d49-b44d-45380379174c" providerId="ADAL" clId="{1407291F-FF00-44AF-8487-6372B9C9B88B}" dt="2023-08-10T10:58:34.197" v="817" actId="26606"/>
          <ac:grpSpMkLst>
            <pc:docMk/>
            <pc:sldMk cId="11763614" sldId="280"/>
            <ac:grpSpMk id="106" creationId="{5FE9FE4C-C9E0-4C54-8010-EA9D29CD4D59}"/>
          </ac:grpSpMkLst>
        </pc:grpChg>
        <pc:grpChg chg="add del">
          <ac:chgData name="Mussa Issa Saleh" userId="f29f7a77-8728-4d49-b44d-45380379174c" providerId="ADAL" clId="{1407291F-FF00-44AF-8487-6372B9C9B88B}" dt="2023-08-10T10:58:35.927" v="819" actId="26606"/>
          <ac:grpSpMkLst>
            <pc:docMk/>
            <pc:sldMk cId="11763614" sldId="280"/>
            <ac:grpSpMk id="111" creationId="{DB88BD78-87E1-424D-B479-C37D8E41B12E}"/>
          </ac:grpSpMkLst>
        </pc:grpChg>
        <pc:grpChg chg="add">
          <ac:chgData name="Mussa Issa Saleh" userId="f29f7a77-8728-4d49-b44d-45380379174c" providerId="ADAL" clId="{1407291F-FF00-44AF-8487-6372B9C9B88B}" dt="2023-08-10T10:58:35.937" v="820" actId="26606"/>
          <ac:grpSpMkLst>
            <pc:docMk/>
            <pc:sldMk cId="11763614" sldId="280"/>
            <ac:grpSpMk id="118" creationId="{5FE9FE4C-C9E0-4C54-8010-EA9D29CD4D59}"/>
          </ac:grpSpMkLst>
        </pc:grpChg>
        <pc:picChg chg="add mod modCrop">
          <ac:chgData name="Mussa Issa Saleh" userId="f29f7a77-8728-4d49-b44d-45380379174c" providerId="ADAL" clId="{1407291F-FF00-44AF-8487-6372B9C9B88B}" dt="2023-08-10T10:58:35.937" v="820" actId="26606"/>
          <ac:picMkLst>
            <pc:docMk/>
            <pc:sldMk cId="11763614" sldId="280"/>
            <ac:picMk id="5" creationId="{870D9BB1-D2B1-ABBC-EC9B-6068B425FBE8}"/>
          </ac:picMkLst>
        </pc:picChg>
        <pc:cxnChg chg="add del">
          <ac:chgData name="Mussa Issa Saleh" userId="f29f7a77-8728-4d49-b44d-45380379174c" providerId="ADAL" clId="{1407291F-FF00-44AF-8487-6372B9C9B88B}" dt="2023-08-10T10:57:40.946" v="793" actId="26606"/>
          <ac:cxnSpMkLst>
            <pc:docMk/>
            <pc:sldMk cId="11763614" sldId="280"/>
            <ac:cxnSpMk id="45" creationId="{469F4FF8-F8B0-4630-BA1B-0D8B324CD5FF}"/>
          </ac:cxnSpMkLst>
        </pc:cxnChg>
      </pc:sldChg>
      <pc:sldChg chg="addSp delSp modSp add del mod setBg">
        <pc:chgData name="Mussa Issa Saleh" userId="f29f7a77-8728-4d49-b44d-45380379174c" providerId="ADAL" clId="{1407291F-FF00-44AF-8487-6372B9C9B88B}" dt="2023-08-10T10:57:01.741" v="790" actId="47"/>
        <pc:sldMkLst>
          <pc:docMk/>
          <pc:sldMk cId="3757567693" sldId="281"/>
        </pc:sldMkLst>
        <pc:spChg chg="mod ord">
          <ac:chgData name="Mussa Issa Saleh" userId="f29f7a77-8728-4d49-b44d-45380379174c" providerId="ADAL" clId="{1407291F-FF00-44AF-8487-6372B9C9B88B}" dt="2023-08-10T10:40:29.811" v="655" actId="26606"/>
          <ac:spMkLst>
            <pc:docMk/>
            <pc:sldMk cId="3757567693" sldId="281"/>
            <ac:spMk id="2" creationId="{F3A468FB-FD12-106C-5269-C3180CC68488}"/>
          </ac:spMkLst>
        </pc:spChg>
        <pc:spChg chg="del mod ord">
          <ac:chgData name="Mussa Issa Saleh" userId="f29f7a77-8728-4d49-b44d-45380379174c" providerId="ADAL" clId="{1407291F-FF00-44AF-8487-6372B9C9B88B}" dt="2023-08-10T10:38:58.270" v="646" actId="478"/>
          <ac:spMkLst>
            <pc:docMk/>
            <pc:sldMk cId="3757567693" sldId="281"/>
            <ac:spMk id="3" creationId="{01522820-2E39-0B34-92BE-5748A68732BF}"/>
          </ac:spMkLst>
        </pc:spChg>
        <pc:spChg chg="add del mod">
          <ac:chgData name="Mussa Issa Saleh" userId="f29f7a77-8728-4d49-b44d-45380379174c" providerId="ADAL" clId="{1407291F-FF00-44AF-8487-6372B9C9B88B}" dt="2023-08-10T10:39:59.085" v="648" actId="931"/>
          <ac:spMkLst>
            <pc:docMk/>
            <pc:sldMk cId="3757567693" sldId="281"/>
            <ac:spMk id="7" creationId="{73681622-5708-32CA-8958-A8D645C6B8A5}"/>
          </ac:spMkLst>
        </pc:spChg>
        <pc:spChg chg="add del">
          <ac:chgData name="Mussa Issa Saleh" userId="f29f7a77-8728-4d49-b44d-45380379174c" providerId="ADAL" clId="{1407291F-FF00-44AF-8487-6372B9C9B88B}" dt="2023-08-10T10:35:49.329" v="613" actId="26606"/>
          <ac:spMkLst>
            <pc:docMk/>
            <pc:sldMk cId="3757567693" sldId="281"/>
            <ac:spMk id="11" creationId="{2DAA6C16-BF9B-4A3E-BC70-EE6015D4F967}"/>
          </ac:spMkLst>
        </pc:spChg>
        <pc:spChg chg="add del">
          <ac:chgData name="Mussa Issa Saleh" userId="f29f7a77-8728-4d49-b44d-45380379174c" providerId="ADAL" clId="{1407291F-FF00-44AF-8487-6372B9C9B88B}" dt="2023-08-10T10:35:52.508" v="615" actId="26606"/>
          <ac:spMkLst>
            <pc:docMk/>
            <pc:sldMk cId="3757567693" sldId="281"/>
            <ac:spMk id="17" creationId="{2172A0AC-3DCE-4672-BCAF-28FEF91F6020}"/>
          </ac:spMkLst>
        </pc:spChg>
        <pc:spChg chg="add del">
          <ac:chgData name="Mussa Issa Saleh" userId="f29f7a77-8728-4d49-b44d-45380379174c" providerId="ADAL" clId="{1407291F-FF00-44AF-8487-6372B9C9B88B}" dt="2023-08-10T10:35:52.508" v="615" actId="26606"/>
          <ac:spMkLst>
            <pc:docMk/>
            <pc:sldMk cId="3757567693" sldId="281"/>
            <ac:spMk id="18" creationId="{AE6F1C77-EDC9-4C5F-8C1C-62DD46BDA3C3}"/>
          </ac:spMkLst>
        </pc:spChg>
        <pc:spChg chg="add del">
          <ac:chgData name="Mussa Issa Saleh" userId="f29f7a77-8728-4d49-b44d-45380379174c" providerId="ADAL" clId="{1407291F-FF00-44AF-8487-6372B9C9B88B}" dt="2023-08-10T10:35:54.588" v="617" actId="26606"/>
          <ac:spMkLst>
            <pc:docMk/>
            <pc:sldMk cId="3757567693" sldId="281"/>
            <ac:spMk id="20" creationId="{08BC803E-13F3-4DAB-B17C-BEB0076164B7}"/>
          </ac:spMkLst>
        </pc:spChg>
        <pc:spChg chg="add del">
          <ac:chgData name="Mussa Issa Saleh" userId="f29f7a77-8728-4d49-b44d-45380379174c" providerId="ADAL" clId="{1407291F-FF00-44AF-8487-6372B9C9B88B}" dt="2023-08-10T10:35:54.588" v="617" actId="26606"/>
          <ac:spMkLst>
            <pc:docMk/>
            <pc:sldMk cId="3757567693" sldId="281"/>
            <ac:spMk id="21" creationId="{B8DDE571-E57F-4AB5-83C7-30EB5DDCCAC7}"/>
          </ac:spMkLst>
        </pc:spChg>
        <pc:spChg chg="add del">
          <ac:chgData name="Mussa Issa Saleh" userId="f29f7a77-8728-4d49-b44d-45380379174c" providerId="ADAL" clId="{1407291F-FF00-44AF-8487-6372B9C9B88B}" dt="2023-08-10T10:35:58.100" v="619" actId="26606"/>
          <ac:spMkLst>
            <pc:docMk/>
            <pc:sldMk cId="3757567693" sldId="281"/>
            <ac:spMk id="23" creationId="{E8A8EAB8-D2FF-444D-B34B-7D32F106AD0E}"/>
          </ac:spMkLst>
        </pc:spChg>
        <pc:spChg chg="add del">
          <ac:chgData name="Mussa Issa Saleh" userId="f29f7a77-8728-4d49-b44d-45380379174c" providerId="ADAL" clId="{1407291F-FF00-44AF-8487-6372B9C9B88B}" dt="2023-08-10T10:36:57.730" v="626" actId="26606"/>
          <ac:spMkLst>
            <pc:docMk/>
            <pc:sldMk cId="3757567693" sldId="281"/>
            <ac:spMk id="27" creationId="{2DAA6C16-BF9B-4A3E-BC70-EE6015D4F967}"/>
          </ac:spMkLst>
        </pc:spChg>
        <pc:spChg chg="add del">
          <ac:chgData name="Mussa Issa Saleh" userId="f29f7a77-8728-4d49-b44d-45380379174c" providerId="ADAL" clId="{1407291F-FF00-44AF-8487-6372B9C9B88B}" dt="2023-08-10T10:36:28.753" v="623" actId="26606"/>
          <ac:spMkLst>
            <pc:docMk/>
            <pc:sldMk cId="3757567693" sldId="281"/>
            <ac:spMk id="34" creationId="{79B4B56F-BCC9-4009-91E2-AE49F626B89C}"/>
          </ac:spMkLst>
        </pc:spChg>
        <pc:spChg chg="add del">
          <ac:chgData name="Mussa Issa Saleh" userId="f29f7a77-8728-4d49-b44d-45380379174c" providerId="ADAL" clId="{1407291F-FF00-44AF-8487-6372B9C9B88B}" dt="2023-08-10T10:38:17.395" v="639" actId="26606"/>
          <ac:spMkLst>
            <pc:docMk/>
            <pc:sldMk cId="3757567693" sldId="281"/>
            <ac:spMk id="38" creationId="{A67483D0-BAEB-4927-88AD-76F5DA8468DE}"/>
          </ac:spMkLst>
        </pc:spChg>
        <pc:spChg chg="add del">
          <ac:chgData name="Mussa Issa Saleh" userId="f29f7a77-8728-4d49-b44d-45380379174c" providerId="ADAL" clId="{1407291F-FF00-44AF-8487-6372B9C9B88B}" dt="2023-08-10T10:38:17.395" v="639" actId="26606"/>
          <ac:spMkLst>
            <pc:docMk/>
            <pc:sldMk cId="3757567693" sldId="281"/>
            <ac:spMk id="40" creationId="{0DBB7B12-4298-4CFB-B539-44A91C930328}"/>
          </ac:spMkLst>
        </pc:spChg>
        <pc:spChg chg="add del">
          <ac:chgData name="Mussa Issa Saleh" userId="f29f7a77-8728-4d49-b44d-45380379174c" providerId="ADAL" clId="{1407291F-FF00-44AF-8487-6372B9C9B88B}" dt="2023-08-10T10:36:57.730" v="625" actId="26606"/>
          <ac:spMkLst>
            <pc:docMk/>
            <pc:sldMk cId="3757567693" sldId="281"/>
            <ac:spMk id="43" creationId="{D7A453D2-15D8-4403-815F-291FA16340D9}"/>
          </ac:spMkLst>
        </pc:spChg>
        <pc:spChg chg="add del">
          <ac:chgData name="Mussa Issa Saleh" userId="f29f7a77-8728-4d49-b44d-45380379174c" providerId="ADAL" clId="{1407291F-FF00-44AF-8487-6372B9C9B88B}" dt="2023-08-10T10:36:57.730" v="625" actId="26606"/>
          <ac:spMkLst>
            <pc:docMk/>
            <pc:sldMk cId="3757567693" sldId="281"/>
            <ac:spMk id="51" creationId="{8161EA6B-09CA-445B-AB0D-8DF76FA92DEF}"/>
          </ac:spMkLst>
        </pc:spChg>
        <pc:spChg chg="add del">
          <ac:chgData name="Mussa Issa Saleh" userId="f29f7a77-8728-4d49-b44d-45380379174c" providerId="ADAL" clId="{1407291F-FF00-44AF-8487-6372B9C9B88B}" dt="2023-08-10T10:36:57.730" v="625" actId="26606"/>
          <ac:spMkLst>
            <pc:docMk/>
            <pc:sldMk cId="3757567693" sldId="281"/>
            <ac:spMk id="52" creationId="{B8114C98-A349-4111-A123-E8EAB86ABE30}"/>
          </ac:spMkLst>
        </pc:spChg>
        <pc:spChg chg="add del">
          <ac:chgData name="Mussa Issa Saleh" userId="f29f7a77-8728-4d49-b44d-45380379174c" providerId="ADAL" clId="{1407291F-FF00-44AF-8487-6372B9C9B88B}" dt="2023-08-10T10:36:57.730" v="625" actId="26606"/>
          <ac:spMkLst>
            <pc:docMk/>
            <pc:sldMk cId="3757567693" sldId="281"/>
            <ac:spMk id="60" creationId="{E2D3D3F2-ABBB-4453-B1C5-1BEBF7E4DD56}"/>
          </ac:spMkLst>
        </pc:spChg>
        <pc:spChg chg="add del">
          <ac:chgData name="Mussa Issa Saleh" userId="f29f7a77-8728-4d49-b44d-45380379174c" providerId="ADAL" clId="{1407291F-FF00-44AF-8487-6372B9C9B88B}" dt="2023-08-10T10:38:17.395" v="639" actId="26606"/>
          <ac:spMkLst>
            <pc:docMk/>
            <pc:sldMk cId="3757567693" sldId="281"/>
            <ac:spMk id="68" creationId="{E36BB3C5-822B-45E1-A81E-5CC3176C61A1}"/>
          </ac:spMkLst>
        </pc:spChg>
        <pc:spChg chg="add del">
          <ac:chgData name="Mussa Issa Saleh" userId="f29f7a77-8728-4d49-b44d-45380379174c" providerId="ADAL" clId="{1407291F-FF00-44AF-8487-6372B9C9B88B}" dt="2023-08-10T10:38:17.395" v="639" actId="26606"/>
          <ac:spMkLst>
            <pc:docMk/>
            <pc:sldMk cId="3757567693" sldId="281"/>
            <ac:spMk id="69" creationId="{FB39ECA9-4CDE-4883-98E8-287E905E9F07}"/>
          </ac:spMkLst>
        </pc:spChg>
        <pc:spChg chg="add del">
          <ac:chgData name="Mussa Issa Saleh" userId="f29f7a77-8728-4d49-b44d-45380379174c" providerId="ADAL" clId="{1407291F-FF00-44AF-8487-6372B9C9B88B}" dt="2023-08-10T10:37:40.233" v="632" actId="26606"/>
          <ac:spMkLst>
            <pc:docMk/>
            <pc:sldMk cId="3757567693" sldId="281"/>
            <ac:spMk id="74" creationId="{D7A453D2-15D8-4403-815F-291FA16340D9}"/>
          </ac:spMkLst>
        </pc:spChg>
        <pc:spChg chg="add del">
          <ac:chgData name="Mussa Issa Saleh" userId="f29f7a77-8728-4d49-b44d-45380379174c" providerId="ADAL" clId="{1407291F-FF00-44AF-8487-6372B9C9B88B}" dt="2023-08-10T10:37:40.233" v="632" actId="26606"/>
          <ac:spMkLst>
            <pc:docMk/>
            <pc:sldMk cId="3757567693" sldId="281"/>
            <ac:spMk id="76" creationId="{8161EA6B-09CA-445B-AB0D-8DF76FA92DEF}"/>
          </ac:spMkLst>
        </pc:spChg>
        <pc:spChg chg="add del">
          <ac:chgData name="Mussa Issa Saleh" userId="f29f7a77-8728-4d49-b44d-45380379174c" providerId="ADAL" clId="{1407291F-FF00-44AF-8487-6372B9C9B88B}" dt="2023-08-10T10:37:40.233" v="632" actId="26606"/>
          <ac:spMkLst>
            <pc:docMk/>
            <pc:sldMk cId="3757567693" sldId="281"/>
            <ac:spMk id="86" creationId="{B8114C98-A349-4111-A123-E8EAB86ABE30}"/>
          </ac:spMkLst>
        </pc:spChg>
        <pc:spChg chg="add del">
          <ac:chgData name="Mussa Issa Saleh" userId="f29f7a77-8728-4d49-b44d-45380379174c" providerId="ADAL" clId="{1407291F-FF00-44AF-8487-6372B9C9B88B}" dt="2023-08-10T10:37:48.439" v="634" actId="26606"/>
          <ac:spMkLst>
            <pc:docMk/>
            <pc:sldMk cId="3757567693" sldId="281"/>
            <ac:spMk id="92" creationId="{B8114C98-A349-4111-A123-E8EAB86ABE30}"/>
          </ac:spMkLst>
        </pc:spChg>
        <pc:spChg chg="add del">
          <ac:chgData name="Mussa Issa Saleh" userId="f29f7a77-8728-4d49-b44d-45380379174c" providerId="ADAL" clId="{1407291F-FF00-44AF-8487-6372B9C9B88B}" dt="2023-08-10T10:37:40.233" v="632" actId="26606"/>
          <ac:spMkLst>
            <pc:docMk/>
            <pc:sldMk cId="3757567693" sldId="281"/>
            <ac:spMk id="94" creationId="{E2D3D3F2-ABBB-4453-B1C5-1BEBF7E4DD56}"/>
          </ac:spMkLst>
        </pc:spChg>
        <pc:spChg chg="add del">
          <ac:chgData name="Mussa Issa Saleh" userId="f29f7a77-8728-4d49-b44d-45380379174c" providerId="ADAL" clId="{1407291F-FF00-44AF-8487-6372B9C9B88B}" dt="2023-08-10T10:37:48.439" v="634" actId="26606"/>
          <ac:spMkLst>
            <pc:docMk/>
            <pc:sldMk cId="3757567693" sldId="281"/>
            <ac:spMk id="100" creationId="{E2D3D3F2-ABBB-4453-B1C5-1BEBF7E4DD56}"/>
          </ac:spMkLst>
        </pc:spChg>
        <pc:spChg chg="add del">
          <ac:chgData name="Mussa Issa Saleh" userId="f29f7a77-8728-4d49-b44d-45380379174c" providerId="ADAL" clId="{1407291F-FF00-44AF-8487-6372B9C9B88B}" dt="2023-08-10T10:37:48.439" v="634" actId="26606"/>
          <ac:spMkLst>
            <pc:docMk/>
            <pc:sldMk cId="3757567693" sldId="281"/>
            <ac:spMk id="108" creationId="{D7A453D2-15D8-4403-815F-291FA16340D9}"/>
          </ac:spMkLst>
        </pc:spChg>
        <pc:spChg chg="add del">
          <ac:chgData name="Mussa Issa Saleh" userId="f29f7a77-8728-4d49-b44d-45380379174c" providerId="ADAL" clId="{1407291F-FF00-44AF-8487-6372B9C9B88B}" dt="2023-08-10T10:37:48.439" v="634" actId="26606"/>
          <ac:spMkLst>
            <pc:docMk/>
            <pc:sldMk cId="3757567693" sldId="281"/>
            <ac:spMk id="109" creationId="{8161EA6B-09CA-445B-AB0D-8DF76FA92DEF}"/>
          </ac:spMkLst>
        </pc:spChg>
        <pc:spChg chg="add del">
          <ac:chgData name="Mussa Issa Saleh" userId="f29f7a77-8728-4d49-b44d-45380379174c" providerId="ADAL" clId="{1407291F-FF00-44AF-8487-6372B9C9B88B}" dt="2023-08-10T10:38:12.688" v="636" actId="26606"/>
          <ac:spMkLst>
            <pc:docMk/>
            <pc:sldMk cId="3757567693" sldId="281"/>
            <ac:spMk id="122" creationId="{D7A453D2-15D8-4403-815F-291FA16340D9}"/>
          </ac:spMkLst>
        </pc:spChg>
        <pc:spChg chg="add del">
          <ac:chgData name="Mussa Issa Saleh" userId="f29f7a77-8728-4d49-b44d-45380379174c" providerId="ADAL" clId="{1407291F-FF00-44AF-8487-6372B9C9B88B}" dt="2023-08-10T10:38:12.688" v="636" actId="26606"/>
          <ac:spMkLst>
            <pc:docMk/>
            <pc:sldMk cId="3757567693" sldId="281"/>
            <ac:spMk id="123" creationId="{8161EA6B-09CA-445B-AB0D-8DF76FA92DEF}"/>
          </ac:spMkLst>
        </pc:spChg>
        <pc:spChg chg="add del">
          <ac:chgData name="Mussa Issa Saleh" userId="f29f7a77-8728-4d49-b44d-45380379174c" providerId="ADAL" clId="{1407291F-FF00-44AF-8487-6372B9C9B88B}" dt="2023-08-10T10:38:12.688" v="636" actId="26606"/>
          <ac:spMkLst>
            <pc:docMk/>
            <pc:sldMk cId="3757567693" sldId="281"/>
            <ac:spMk id="125" creationId="{B8114C98-A349-4111-A123-E8EAB86ABE30}"/>
          </ac:spMkLst>
        </pc:spChg>
        <pc:spChg chg="add del">
          <ac:chgData name="Mussa Issa Saleh" userId="f29f7a77-8728-4d49-b44d-45380379174c" providerId="ADAL" clId="{1407291F-FF00-44AF-8487-6372B9C9B88B}" dt="2023-08-10T10:38:12.688" v="636" actId="26606"/>
          <ac:spMkLst>
            <pc:docMk/>
            <pc:sldMk cId="3757567693" sldId="281"/>
            <ac:spMk id="130" creationId="{E2D3D3F2-ABBB-4453-B1C5-1BEBF7E4DD56}"/>
          </ac:spMkLst>
        </pc:spChg>
        <pc:spChg chg="add del">
          <ac:chgData name="Mussa Issa Saleh" userId="f29f7a77-8728-4d49-b44d-45380379174c" providerId="ADAL" clId="{1407291F-FF00-44AF-8487-6372B9C9B88B}" dt="2023-08-10T10:38:17.379" v="638" actId="26606"/>
          <ac:spMkLst>
            <pc:docMk/>
            <pc:sldMk cId="3757567693" sldId="281"/>
            <ac:spMk id="135" creationId="{0D7B6173-1D58-48E2-83CF-37350F315F75}"/>
          </ac:spMkLst>
        </pc:spChg>
        <pc:spChg chg="add del">
          <ac:chgData name="Mussa Issa Saleh" userId="f29f7a77-8728-4d49-b44d-45380379174c" providerId="ADAL" clId="{1407291F-FF00-44AF-8487-6372B9C9B88B}" dt="2023-08-10T10:38:17.379" v="638" actId="26606"/>
          <ac:spMkLst>
            <pc:docMk/>
            <pc:sldMk cId="3757567693" sldId="281"/>
            <ac:spMk id="136" creationId="{2F36CA75-CFBF-4844-B719-8FE9EBADA9AF}"/>
          </ac:spMkLst>
        </pc:spChg>
        <pc:spChg chg="add del">
          <ac:chgData name="Mussa Issa Saleh" userId="f29f7a77-8728-4d49-b44d-45380379174c" providerId="ADAL" clId="{1407291F-FF00-44AF-8487-6372B9C9B88B}" dt="2023-08-10T10:38:17.379" v="638" actId="26606"/>
          <ac:spMkLst>
            <pc:docMk/>
            <pc:sldMk cId="3757567693" sldId="281"/>
            <ac:spMk id="137" creationId="{3D4A84B9-E564-4DD0-97F8-DBF1C460C28A}"/>
          </ac:spMkLst>
        </pc:spChg>
        <pc:spChg chg="add del">
          <ac:chgData name="Mussa Issa Saleh" userId="f29f7a77-8728-4d49-b44d-45380379174c" providerId="ADAL" clId="{1407291F-FF00-44AF-8487-6372B9C9B88B}" dt="2023-08-10T10:38:17.379" v="638" actId="26606"/>
          <ac:spMkLst>
            <pc:docMk/>
            <pc:sldMk cId="3757567693" sldId="281"/>
            <ac:spMk id="139" creationId="{102382E0-0A09-46AE-B955-B911CAFE7F00}"/>
          </ac:spMkLst>
        </pc:spChg>
        <pc:spChg chg="add del">
          <ac:chgData name="Mussa Issa Saleh" userId="f29f7a77-8728-4d49-b44d-45380379174c" providerId="ADAL" clId="{1407291F-FF00-44AF-8487-6372B9C9B88B}" dt="2023-08-10T10:38:17.379" v="638" actId="26606"/>
          <ac:spMkLst>
            <pc:docMk/>
            <pc:sldMk cId="3757567693" sldId="281"/>
            <ac:spMk id="140" creationId="{7DE75D4A-0965-4973-BE75-DECCAC9A9614}"/>
          </ac:spMkLst>
        </pc:spChg>
        <pc:spChg chg="add del">
          <ac:chgData name="Mussa Issa Saleh" userId="f29f7a77-8728-4d49-b44d-45380379174c" providerId="ADAL" clId="{1407291F-FF00-44AF-8487-6372B9C9B88B}" dt="2023-08-10T10:38:49.152" v="642" actId="26606"/>
          <ac:spMkLst>
            <pc:docMk/>
            <pc:sldMk cId="3757567693" sldId="281"/>
            <ac:spMk id="148" creationId="{D7A453D2-15D8-4403-815F-291FA16340D9}"/>
          </ac:spMkLst>
        </pc:spChg>
        <pc:spChg chg="add del">
          <ac:chgData name="Mussa Issa Saleh" userId="f29f7a77-8728-4d49-b44d-45380379174c" providerId="ADAL" clId="{1407291F-FF00-44AF-8487-6372B9C9B88B}" dt="2023-08-10T10:38:49.152" v="642" actId="26606"/>
          <ac:spMkLst>
            <pc:docMk/>
            <pc:sldMk cId="3757567693" sldId="281"/>
            <ac:spMk id="150" creationId="{8161EA6B-09CA-445B-AB0D-8DF76FA92DEF}"/>
          </ac:spMkLst>
        </pc:spChg>
        <pc:spChg chg="add del">
          <ac:chgData name="Mussa Issa Saleh" userId="f29f7a77-8728-4d49-b44d-45380379174c" providerId="ADAL" clId="{1407291F-FF00-44AF-8487-6372B9C9B88B}" dt="2023-08-10T10:38:49.152" v="642" actId="26606"/>
          <ac:spMkLst>
            <pc:docMk/>
            <pc:sldMk cId="3757567693" sldId="281"/>
            <ac:spMk id="166" creationId="{B8114C98-A349-4111-A123-E8EAB86ABE30}"/>
          </ac:spMkLst>
        </pc:spChg>
        <pc:spChg chg="add del">
          <ac:chgData name="Mussa Issa Saleh" userId="f29f7a77-8728-4d49-b44d-45380379174c" providerId="ADAL" clId="{1407291F-FF00-44AF-8487-6372B9C9B88B}" dt="2023-08-10T10:38:49.152" v="642" actId="26606"/>
          <ac:spMkLst>
            <pc:docMk/>
            <pc:sldMk cId="3757567693" sldId="281"/>
            <ac:spMk id="174" creationId="{E2D3D3F2-ABBB-4453-B1C5-1BEBF7E4DD56}"/>
          </ac:spMkLst>
        </pc:spChg>
        <pc:spChg chg="add del">
          <ac:chgData name="Mussa Issa Saleh" userId="f29f7a77-8728-4d49-b44d-45380379174c" providerId="ADAL" clId="{1407291F-FF00-44AF-8487-6372B9C9B88B}" dt="2023-08-10T10:40:29.811" v="655" actId="26606"/>
          <ac:spMkLst>
            <pc:docMk/>
            <pc:sldMk cId="3757567693" sldId="281"/>
            <ac:spMk id="182" creationId="{C700CD00-DF3E-4660-A6EC-A18C3B7F9E31}"/>
          </ac:spMkLst>
        </pc:spChg>
        <pc:spChg chg="add del">
          <ac:chgData name="Mussa Issa Saleh" userId="f29f7a77-8728-4d49-b44d-45380379174c" providerId="ADAL" clId="{1407291F-FF00-44AF-8487-6372B9C9B88B}" dt="2023-08-10T10:41:49.557" v="661" actId="1032"/>
          <ac:spMkLst>
            <pc:docMk/>
            <pc:sldMk cId="3757567693" sldId="281"/>
            <ac:spMk id="188" creationId="{7399B18D-74C7-F008-A49F-8431E94A7F53}"/>
          </ac:spMkLst>
        </pc:spChg>
        <pc:spChg chg="add">
          <ac:chgData name="Mussa Issa Saleh" userId="f29f7a77-8728-4d49-b44d-45380379174c" providerId="ADAL" clId="{1407291F-FF00-44AF-8487-6372B9C9B88B}" dt="2023-08-10T10:40:29.811" v="655" actId="26606"/>
          <ac:spMkLst>
            <pc:docMk/>
            <pc:sldMk cId="3757567693" sldId="281"/>
            <ac:spMk id="191" creationId="{93B08880-F4DE-42E0-AE26-F56F56349643}"/>
          </ac:spMkLst>
        </pc:spChg>
        <pc:spChg chg="add">
          <ac:chgData name="Mussa Issa Saleh" userId="f29f7a77-8728-4d49-b44d-45380379174c" providerId="ADAL" clId="{1407291F-FF00-44AF-8487-6372B9C9B88B}" dt="2023-08-10T10:40:29.811" v="655" actId="26606"/>
          <ac:spMkLst>
            <pc:docMk/>
            <pc:sldMk cId="3757567693" sldId="281"/>
            <ac:spMk id="193" creationId="{8A2A689E-17C0-4832-920D-11B3E03EE987}"/>
          </ac:spMkLst>
        </pc:spChg>
        <pc:grpChg chg="add del">
          <ac:chgData name="Mussa Issa Saleh" userId="f29f7a77-8728-4d49-b44d-45380379174c" providerId="ADAL" clId="{1407291F-FF00-44AF-8487-6372B9C9B88B}" dt="2023-08-10T10:35:49.329" v="613" actId="26606"/>
          <ac:grpSpMkLst>
            <pc:docMk/>
            <pc:sldMk cId="3757567693" sldId="281"/>
            <ac:grpSpMk id="13" creationId="{A4AE1828-51FD-4AD7-BCF6-9AF5C696CE5D}"/>
          </ac:grpSpMkLst>
        </pc:grpChg>
        <pc:grpChg chg="add del">
          <ac:chgData name="Mussa Issa Saleh" userId="f29f7a77-8728-4d49-b44d-45380379174c" providerId="ADAL" clId="{1407291F-FF00-44AF-8487-6372B9C9B88B}" dt="2023-08-10T10:36:57.730" v="626" actId="26606"/>
          <ac:grpSpMkLst>
            <pc:docMk/>
            <pc:sldMk cId="3757567693" sldId="281"/>
            <ac:grpSpMk id="28" creationId="{A4AE1828-51FD-4AD7-BCF6-9AF5C696CE5D}"/>
          </ac:grpSpMkLst>
        </pc:grpChg>
        <pc:grpChg chg="add del">
          <ac:chgData name="Mussa Issa Saleh" userId="f29f7a77-8728-4d49-b44d-45380379174c" providerId="ADAL" clId="{1407291F-FF00-44AF-8487-6372B9C9B88B}" dt="2023-08-10T10:36:28.753" v="623" actId="26606"/>
          <ac:grpSpMkLst>
            <pc:docMk/>
            <pc:sldMk cId="3757567693" sldId="281"/>
            <ac:grpSpMk id="36" creationId="{770B9411-A26D-4F61-AA38-0B77CFF583A4}"/>
          </ac:grpSpMkLst>
        </pc:grpChg>
        <pc:grpChg chg="add del">
          <ac:chgData name="Mussa Issa Saleh" userId="f29f7a77-8728-4d49-b44d-45380379174c" providerId="ADAL" clId="{1407291F-FF00-44AF-8487-6372B9C9B88B}" dt="2023-08-10T10:36:57.730" v="625" actId="26606"/>
          <ac:grpSpMkLst>
            <pc:docMk/>
            <pc:sldMk cId="3757567693" sldId="281"/>
            <ac:grpSpMk id="44" creationId="{5BE0D975-7725-493F-8862-ED40C46BE35E}"/>
          </ac:grpSpMkLst>
        </pc:grpChg>
        <pc:grpChg chg="add del">
          <ac:chgData name="Mussa Issa Saleh" userId="f29f7a77-8728-4d49-b44d-45380379174c" providerId="ADAL" clId="{1407291F-FF00-44AF-8487-6372B9C9B88B}" dt="2023-08-10T10:36:57.730" v="625" actId="26606"/>
          <ac:grpSpMkLst>
            <pc:docMk/>
            <pc:sldMk cId="3757567693" sldId="281"/>
            <ac:grpSpMk id="53" creationId="{AF19A774-30A5-488B-9BAF-629C6440294E}"/>
          </ac:grpSpMkLst>
        </pc:grpChg>
        <pc:grpChg chg="add del">
          <ac:chgData name="Mussa Issa Saleh" userId="f29f7a77-8728-4d49-b44d-45380379174c" providerId="ADAL" clId="{1407291F-FF00-44AF-8487-6372B9C9B88B}" dt="2023-08-10T10:36:57.730" v="625" actId="26606"/>
          <ac:grpSpMkLst>
            <pc:docMk/>
            <pc:sldMk cId="3757567693" sldId="281"/>
            <ac:grpSpMk id="54" creationId="{670FB431-AE18-414D-92F4-1D12D1991152}"/>
          </ac:grpSpMkLst>
        </pc:grpChg>
        <pc:grpChg chg="add del">
          <ac:chgData name="Mussa Issa Saleh" userId="f29f7a77-8728-4d49-b44d-45380379174c" providerId="ADAL" clId="{1407291F-FF00-44AF-8487-6372B9C9B88B}" dt="2023-08-10T10:36:57.730" v="625" actId="26606"/>
          <ac:grpSpMkLst>
            <pc:docMk/>
            <pc:sldMk cId="3757567693" sldId="281"/>
            <ac:grpSpMk id="62" creationId="{8214E4A5-A0D2-42C4-8D14-D2A7E495F041}"/>
          </ac:grpSpMkLst>
        </pc:grpChg>
        <pc:grpChg chg="add del">
          <ac:chgData name="Mussa Issa Saleh" userId="f29f7a77-8728-4d49-b44d-45380379174c" providerId="ADAL" clId="{1407291F-FF00-44AF-8487-6372B9C9B88B}" dt="2023-08-10T10:37:40.233" v="632" actId="26606"/>
          <ac:grpSpMkLst>
            <pc:docMk/>
            <pc:sldMk cId="3757567693" sldId="281"/>
            <ac:grpSpMk id="78" creationId="{76B45835-3DB7-4D95-9290-E7C2C3AD13CA}"/>
          </ac:grpSpMkLst>
        </pc:grpChg>
        <pc:grpChg chg="add del">
          <ac:chgData name="Mussa Issa Saleh" userId="f29f7a77-8728-4d49-b44d-45380379174c" providerId="ADAL" clId="{1407291F-FF00-44AF-8487-6372B9C9B88B}" dt="2023-08-10T10:37:40.233" v="632" actId="26606"/>
          <ac:grpSpMkLst>
            <pc:docMk/>
            <pc:sldMk cId="3757567693" sldId="281"/>
            <ac:grpSpMk id="88" creationId="{670FB431-AE18-414D-92F4-1D12D1991152}"/>
          </ac:grpSpMkLst>
        </pc:grpChg>
        <pc:grpChg chg="add del">
          <ac:chgData name="Mussa Issa Saleh" userId="f29f7a77-8728-4d49-b44d-45380379174c" providerId="ADAL" clId="{1407291F-FF00-44AF-8487-6372B9C9B88B}" dt="2023-08-10T10:37:40.233" v="632" actId="26606"/>
          <ac:grpSpMkLst>
            <pc:docMk/>
            <pc:sldMk cId="3757567693" sldId="281"/>
            <ac:grpSpMk id="96" creationId="{8214E4A5-A0D2-42C4-8D14-D2A7E495F041}"/>
          </ac:grpSpMkLst>
        </pc:grpChg>
        <pc:grpChg chg="add del">
          <ac:chgData name="Mussa Issa Saleh" userId="f29f7a77-8728-4d49-b44d-45380379174c" providerId="ADAL" clId="{1407291F-FF00-44AF-8487-6372B9C9B88B}" dt="2023-08-10T10:37:40.233" v="632" actId="26606"/>
          <ac:grpSpMkLst>
            <pc:docMk/>
            <pc:sldMk cId="3757567693" sldId="281"/>
            <ac:grpSpMk id="102" creationId="{AF19A774-30A5-488B-9BAF-629C6440294E}"/>
          </ac:grpSpMkLst>
        </pc:grpChg>
        <pc:grpChg chg="add del">
          <ac:chgData name="Mussa Issa Saleh" userId="f29f7a77-8728-4d49-b44d-45380379174c" providerId="ADAL" clId="{1407291F-FF00-44AF-8487-6372B9C9B88B}" dt="2023-08-10T10:37:48.439" v="634" actId="26606"/>
          <ac:grpSpMkLst>
            <pc:docMk/>
            <pc:sldMk cId="3757567693" sldId="281"/>
            <ac:grpSpMk id="110" creationId="{AF19A774-30A5-488B-9BAF-629C6440294E}"/>
          </ac:grpSpMkLst>
        </pc:grpChg>
        <pc:grpChg chg="add del">
          <ac:chgData name="Mussa Issa Saleh" userId="f29f7a77-8728-4d49-b44d-45380379174c" providerId="ADAL" clId="{1407291F-FF00-44AF-8487-6372B9C9B88B}" dt="2023-08-10T10:37:48.439" v="634" actId="26606"/>
          <ac:grpSpMkLst>
            <pc:docMk/>
            <pc:sldMk cId="3757567693" sldId="281"/>
            <ac:grpSpMk id="115" creationId="{5BE0D975-7725-493F-8862-ED40C46BE35E}"/>
          </ac:grpSpMkLst>
        </pc:grpChg>
        <pc:grpChg chg="add del">
          <ac:chgData name="Mussa Issa Saleh" userId="f29f7a77-8728-4d49-b44d-45380379174c" providerId="ADAL" clId="{1407291F-FF00-44AF-8487-6372B9C9B88B}" dt="2023-08-10T10:37:48.439" v="634" actId="26606"/>
          <ac:grpSpMkLst>
            <pc:docMk/>
            <pc:sldMk cId="3757567693" sldId="281"/>
            <ac:grpSpMk id="118" creationId="{670FB431-AE18-414D-92F4-1D12D1991152}"/>
          </ac:grpSpMkLst>
        </pc:grpChg>
        <pc:grpChg chg="add del">
          <ac:chgData name="Mussa Issa Saleh" userId="f29f7a77-8728-4d49-b44d-45380379174c" providerId="ADAL" clId="{1407291F-FF00-44AF-8487-6372B9C9B88B}" dt="2023-08-10T10:37:48.439" v="634" actId="26606"/>
          <ac:grpSpMkLst>
            <pc:docMk/>
            <pc:sldMk cId="3757567693" sldId="281"/>
            <ac:grpSpMk id="120" creationId="{8214E4A5-A0D2-42C4-8D14-D2A7E495F041}"/>
          </ac:grpSpMkLst>
        </pc:grpChg>
        <pc:grpChg chg="add del">
          <ac:chgData name="Mussa Issa Saleh" userId="f29f7a77-8728-4d49-b44d-45380379174c" providerId="ADAL" clId="{1407291F-FF00-44AF-8487-6372B9C9B88B}" dt="2023-08-10T10:38:12.688" v="636" actId="26606"/>
          <ac:grpSpMkLst>
            <pc:docMk/>
            <pc:sldMk cId="3757567693" sldId="281"/>
            <ac:grpSpMk id="124" creationId="{76B45835-3DB7-4D95-9290-E7C2C3AD13CA}"/>
          </ac:grpSpMkLst>
        </pc:grpChg>
        <pc:grpChg chg="add del">
          <ac:chgData name="Mussa Issa Saleh" userId="f29f7a77-8728-4d49-b44d-45380379174c" providerId="ADAL" clId="{1407291F-FF00-44AF-8487-6372B9C9B88B}" dt="2023-08-10T10:38:12.688" v="636" actId="26606"/>
          <ac:grpSpMkLst>
            <pc:docMk/>
            <pc:sldMk cId="3757567693" sldId="281"/>
            <ac:grpSpMk id="126" creationId="{670FB431-AE18-414D-92F4-1D12D1991152}"/>
          </ac:grpSpMkLst>
        </pc:grpChg>
        <pc:grpChg chg="add del">
          <ac:chgData name="Mussa Issa Saleh" userId="f29f7a77-8728-4d49-b44d-45380379174c" providerId="ADAL" clId="{1407291F-FF00-44AF-8487-6372B9C9B88B}" dt="2023-08-10T10:38:12.688" v="636" actId="26606"/>
          <ac:grpSpMkLst>
            <pc:docMk/>
            <pc:sldMk cId="3757567693" sldId="281"/>
            <ac:grpSpMk id="131" creationId="{8214E4A5-A0D2-42C4-8D14-D2A7E495F041}"/>
          </ac:grpSpMkLst>
        </pc:grpChg>
        <pc:grpChg chg="add del">
          <ac:chgData name="Mussa Issa Saleh" userId="f29f7a77-8728-4d49-b44d-45380379174c" providerId="ADAL" clId="{1407291F-FF00-44AF-8487-6372B9C9B88B}" dt="2023-08-10T10:38:12.688" v="636" actId="26606"/>
          <ac:grpSpMkLst>
            <pc:docMk/>
            <pc:sldMk cId="3757567693" sldId="281"/>
            <ac:grpSpMk id="133" creationId="{AF19A774-30A5-488B-9BAF-629C6440294E}"/>
          </ac:grpSpMkLst>
        </pc:grpChg>
        <pc:grpChg chg="add del">
          <ac:chgData name="Mussa Issa Saleh" userId="f29f7a77-8728-4d49-b44d-45380379174c" providerId="ADAL" clId="{1407291F-FF00-44AF-8487-6372B9C9B88B}" dt="2023-08-10T10:38:49.168" v="643" actId="26606"/>
          <ac:grpSpMkLst>
            <pc:docMk/>
            <pc:sldMk cId="3757567693" sldId="281"/>
            <ac:grpSpMk id="142" creationId="{AC8DF490-C22A-F953-E1C7-B9B4B37FDDAF}"/>
          </ac:grpSpMkLst>
        </pc:grpChg>
        <pc:grpChg chg="add del">
          <ac:chgData name="Mussa Issa Saleh" userId="f29f7a77-8728-4d49-b44d-45380379174c" providerId="ADAL" clId="{1407291F-FF00-44AF-8487-6372B9C9B88B}" dt="2023-08-10T10:38:49.152" v="642" actId="26606"/>
          <ac:grpSpMkLst>
            <pc:docMk/>
            <pc:sldMk cId="3757567693" sldId="281"/>
            <ac:grpSpMk id="152" creationId="{AF19A774-30A5-488B-9BAF-629C6440294E}"/>
          </ac:grpSpMkLst>
        </pc:grpChg>
        <pc:grpChg chg="add del">
          <ac:chgData name="Mussa Issa Saleh" userId="f29f7a77-8728-4d49-b44d-45380379174c" providerId="ADAL" clId="{1407291F-FF00-44AF-8487-6372B9C9B88B}" dt="2023-08-10T10:38:49.152" v="642" actId="26606"/>
          <ac:grpSpMkLst>
            <pc:docMk/>
            <pc:sldMk cId="3757567693" sldId="281"/>
            <ac:grpSpMk id="158" creationId="{5BE0D975-7725-493F-8862-ED40C46BE35E}"/>
          </ac:grpSpMkLst>
        </pc:grpChg>
        <pc:grpChg chg="add del">
          <ac:chgData name="Mussa Issa Saleh" userId="f29f7a77-8728-4d49-b44d-45380379174c" providerId="ADAL" clId="{1407291F-FF00-44AF-8487-6372B9C9B88B}" dt="2023-08-10T10:38:49.152" v="642" actId="26606"/>
          <ac:grpSpMkLst>
            <pc:docMk/>
            <pc:sldMk cId="3757567693" sldId="281"/>
            <ac:grpSpMk id="168" creationId="{670FB431-AE18-414D-92F4-1D12D1991152}"/>
          </ac:grpSpMkLst>
        </pc:grpChg>
        <pc:grpChg chg="add del">
          <ac:chgData name="Mussa Issa Saleh" userId="f29f7a77-8728-4d49-b44d-45380379174c" providerId="ADAL" clId="{1407291F-FF00-44AF-8487-6372B9C9B88B}" dt="2023-08-10T10:38:49.152" v="642" actId="26606"/>
          <ac:grpSpMkLst>
            <pc:docMk/>
            <pc:sldMk cId="3757567693" sldId="281"/>
            <ac:grpSpMk id="176" creationId="{8214E4A5-A0D2-42C4-8D14-D2A7E495F041}"/>
          </ac:grpSpMkLst>
        </pc:grpChg>
        <pc:grpChg chg="add del">
          <ac:chgData name="Mussa Issa Saleh" userId="f29f7a77-8728-4d49-b44d-45380379174c" providerId="ADAL" clId="{1407291F-FF00-44AF-8487-6372B9C9B88B}" dt="2023-08-10T10:40:29.811" v="655" actId="26606"/>
          <ac:grpSpMkLst>
            <pc:docMk/>
            <pc:sldMk cId="3757567693" sldId="281"/>
            <ac:grpSpMk id="183" creationId="{F9AB5DBD-0A57-4DBC-B49F-205E268F1FCB}"/>
          </ac:grpSpMkLst>
        </pc:grpChg>
        <pc:grpChg chg="add">
          <ac:chgData name="Mussa Issa Saleh" userId="f29f7a77-8728-4d49-b44d-45380379174c" providerId="ADAL" clId="{1407291F-FF00-44AF-8487-6372B9C9B88B}" dt="2023-08-10T10:40:29.811" v="655" actId="26606"/>
          <ac:grpSpMkLst>
            <pc:docMk/>
            <pc:sldMk cId="3757567693" sldId="281"/>
            <ac:grpSpMk id="195" creationId="{364A290D-B7BC-40B4-AB97-0C801BCCE267}"/>
          </ac:grpSpMkLst>
        </pc:grpChg>
        <pc:graphicFrameChg chg="add mod modGraphic">
          <ac:chgData name="Mussa Issa Saleh" userId="f29f7a77-8728-4d49-b44d-45380379174c" providerId="ADAL" clId="{1407291F-FF00-44AF-8487-6372B9C9B88B}" dt="2023-08-10T10:42:23.362" v="665"/>
          <ac:graphicFrameMkLst>
            <pc:docMk/>
            <pc:sldMk cId="3757567693" sldId="281"/>
            <ac:graphicFrameMk id="16" creationId="{92643B22-1CF0-AE06-E290-0771B66FBCB8}"/>
          </ac:graphicFrameMkLst>
        </pc:graphicFrameChg>
        <pc:picChg chg="mod ord">
          <ac:chgData name="Mussa Issa Saleh" userId="f29f7a77-8728-4d49-b44d-45380379174c" providerId="ADAL" clId="{1407291F-FF00-44AF-8487-6372B9C9B88B}" dt="2023-08-10T10:40:29.811" v="655" actId="26606"/>
          <ac:picMkLst>
            <pc:docMk/>
            <pc:sldMk cId="3757567693" sldId="281"/>
            <ac:picMk id="4" creationId="{1B15B28E-80A9-7C2A-D62B-380A3DE57776}"/>
          </ac:picMkLst>
        </pc:picChg>
        <pc:picChg chg="mod ord modCrop">
          <ac:chgData name="Mussa Issa Saleh" userId="f29f7a77-8728-4d49-b44d-45380379174c" providerId="ADAL" clId="{1407291F-FF00-44AF-8487-6372B9C9B88B}" dt="2023-08-10T10:40:29.811" v="655" actId="26606"/>
          <ac:picMkLst>
            <pc:docMk/>
            <pc:sldMk cId="3757567693" sldId="281"/>
            <ac:picMk id="6" creationId="{54DDB05D-41BA-4354-3A6D-49E78816FE59}"/>
          </ac:picMkLst>
        </pc:picChg>
        <pc:picChg chg="add del mod">
          <ac:chgData name="Mussa Issa Saleh" userId="f29f7a77-8728-4d49-b44d-45380379174c" providerId="ADAL" clId="{1407291F-FF00-44AF-8487-6372B9C9B88B}" dt="2023-08-10T10:40:34.062" v="656" actId="478"/>
          <ac:picMkLst>
            <pc:docMk/>
            <pc:sldMk cId="3757567693" sldId="281"/>
            <ac:picMk id="9" creationId="{663F675D-767E-6245-2EA9-1E3E0EA05C2B}"/>
          </ac:picMkLst>
        </pc:picChg>
        <pc:picChg chg="add del mod">
          <ac:chgData name="Mussa Issa Saleh" userId="f29f7a77-8728-4d49-b44d-45380379174c" providerId="ADAL" clId="{1407291F-FF00-44AF-8487-6372B9C9B88B}" dt="2023-08-10T10:40:50.387" v="660" actId="931"/>
          <ac:picMkLst>
            <pc:docMk/>
            <pc:sldMk cId="3757567693" sldId="281"/>
            <ac:picMk id="12" creationId="{F568C0C9-5C71-6A18-617D-335990066099}"/>
          </ac:picMkLst>
        </pc:picChg>
        <pc:picChg chg="add del">
          <ac:chgData name="Mussa Issa Saleh" userId="f29f7a77-8728-4d49-b44d-45380379174c" providerId="ADAL" clId="{1407291F-FF00-44AF-8487-6372B9C9B88B}" dt="2023-08-10T10:38:17.379" v="638" actId="26606"/>
          <ac:picMkLst>
            <pc:docMk/>
            <pc:sldMk cId="3757567693" sldId="281"/>
            <ac:picMk id="138" creationId="{4A599609-F5C2-4A0B-A992-913F814A631A}"/>
          </ac:picMkLst>
        </pc:picChg>
        <pc:cxnChg chg="add del">
          <ac:chgData name="Mussa Issa Saleh" userId="f29f7a77-8728-4d49-b44d-45380379174c" providerId="ADAL" clId="{1407291F-FF00-44AF-8487-6372B9C9B88B}" dt="2023-08-10T10:35:58.100" v="619" actId="26606"/>
          <ac:cxnSpMkLst>
            <pc:docMk/>
            <pc:sldMk cId="3757567693" sldId="281"/>
            <ac:cxnSpMk id="15" creationId="{CA240C79-242E-4918-9F28-B101847D1CC6}"/>
          </ac:cxnSpMkLst>
        </pc:cxnChg>
        <pc:cxnChg chg="add del">
          <ac:chgData name="Mussa Issa Saleh" userId="f29f7a77-8728-4d49-b44d-45380379174c" providerId="ADAL" clId="{1407291F-FF00-44AF-8487-6372B9C9B88B}" dt="2023-08-10T10:35:58.100" v="619" actId="26606"/>
          <ac:cxnSpMkLst>
            <pc:docMk/>
            <pc:sldMk cId="3757567693" sldId="281"/>
            <ac:cxnSpMk id="24" creationId="{EEA38897-7BA3-4408-8083-3235339C4A60}"/>
          </ac:cxnSpMkLst>
        </pc:cxnChg>
        <pc:cxnChg chg="add del">
          <ac:chgData name="Mussa Issa Saleh" userId="f29f7a77-8728-4d49-b44d-45380379174c" providerId="ADAL" clId="{1407291F-FF00-44AF-8487-6372B9C9B88B}" dt="2023-08-10T10:35:58.100" v="619" actId="26606"/>
          <ac:cxnSpMkLst>
            <pc:docMk/>
            <pc:sldMk cId="3757567693" sldId="281"/>
            <ac:cxnSpMk id="25" creationId="{F11AD06B-AB20-4097-8606-5DA00DBACE88}"/>
          </ac:cxnSpMkLst>
        </pc:cxnChg>
      </pc:sldChg>
      <pc:sldChg chg="addSp modSp new del mod">
        <pc:chgData name="Mussa Issa Saleh" userId="f29f7a77-8728-4d49-b44d-45380379174c" providerId="ADAL" clId="{1407291F-FF00-44AF-8487-6372B9C9B88B}" dt="2023-08-10T10:56:56.986" v="789" actId="47"/>
        <pc:sldMkLst>
          <pc:docMk/>
          <pc:sldMk cId="26477404" sldId="282"/>
        </pc:sldMkLst>
        <pc:graphicFrameChg chg="add mod">
          <ac:chgData name="Mussa Issa Saleh" userId="f29f7a77-8728-4d49-b44d-45380379174c" providerId="ADAL" clId="{1407291F-FF00-44AF-8487-6372B9C9B88B}" dt="2023-08-10T10:44:09.412" v="695" actId="18131"/>
          <ac:graphicFrameMkLst>
            <pc:docMk/>
            <pc:sldMk cId="26477404" sldId="282"/>
            <ac:graphicFrameMk id="4" creationId="{E6EA6441-8619-A535-3274-16E96AC38F2F}"/>
          </ac:graphicFrameMkLst>
        </pc:graphicFrameChg>
      </pc:sldChg>
      <pc:sldChg chg="addSp delSp modSp new mod setBg setClrOvrMap">
        <pc:chgData name="Mussa Issa Saleh" userId="f29f7a77-8728-4d49-b44d-45380379174c" providerId="ADAL" clId="{1407291F-FF00-44AF-8487-6372B9C9B88B}" dt="2023-08-10T10:56:00.481" v="788" actId="732"/>
        <pc:sldMkLst>
          <pc:docMk/>
          <pc:sldMk cId="176949794" sldId="283"/>
        </pc:sldMkLst>
        <pc:spChg chg="del">
          <ac:chgData name="Mussa Issa Saleh" userId="f29f7a77-8728-4d49-b44d-45380379174c" providerId="ADAL" clId="{1407291F-FF00-44AF-8487-6372B9C9B88B}" dt="2023-08-10T10:45:42.374" v="697" actId="478"/>
          <ac:spMkLst>
            <pc:docMk/>
            <pc:sldMk cId="176949794" sldId="283"/>
            <ac:spMk id="2" creationId="{312CBD65-85C8-AE91-EF0A-F3F74EFEB731}"/>
          </ac:spMkLst>
        </pc:spChg>
        <pc:spChg chg="del">
          <ac:chgData name="Mussa Issa Saleh" userId="f29f7a77-8728-4d49-b44d-45380379174c" providerId="ADAL" clId="{1407291F-FF00-44AF-8487-6372B9C9B88B}" dt="2023-08-10T10:46:04.802" v="698" actId="1032"/>
          <ac:spMkLst>
            <pc:docMk/>
            <pc:sldMk cId="176949794" sldId="283"/>
            <ac:spMk id="3" creationId="{4C23AD97-5D28-4E07-18D8-DA39FA62C702}"/>
          </ac:spMkLst>
        </pc:spChg>
        <pc:spChg chg="add del mod">
          <ac:chgData name="Mussa Issa Saleh" userId="f29f7a77-8728-4d49-b44d-45380379174c" providerId="ADAL" clId="{1407291F-FF00-44AF-8487-6372B9C9B88B}" dt="2023-08-10T10:49:04.821" v="705" actId="931"/>
          <ac:spMkLst>
            <pc:docMk/>
            <pc:sldMk cId="176949794" sldId="283"/>
            <ac:spMk id="6" creationId="{EDCE2157-9CB3-CA62-5DED-36AA47C975EE}"/>
          </ac:spMkLst>
        </pc:spChg>
        <pc:spChg chg="add del">
          <ac:chgData name="Mussa Issa Saleh" userId="f29f7a77-8728-4d49-b44d-45380379174c" providerId="ADAL" clId="{1407291F-FF00-44AF-8487-6372B9C9B88B}" dt="2023-08-10T10:49:22.396" v="712" actId="26606"/>
          <ac:spMkLst>
            <pc:docMk/>
            <pc:sldMk cId="176949794" sldId="283"/>
            <ac:spMk id="12" creationId="{28327E5C-6B3F-1C08-1D53-AC2C9E758412}"/>
          </ac:spMkLst>
        </pc:spChg>
        <pc:spChg chg="add del">
          <ac:chgData name="Mussa Issa Saleh" userId="f29f7a77-8728-4d49-b44d-45380379174c" providerId="ADAL" clId="{1407291F-FF00-44AF-8487-6372B9C9B88B}" dt="2023-08-10T10:49:17.339" v="708" actId="26606"/>
          <ac:spMkLst>
            <pc:docMk/>
            <pc:sldMk cId="176949794" sldId="283"/>
            <ac:spMk id="13" creationId="{AB8C311F-7253-4AED-9701-7FC0708C41C7}"/>
          </ac:spMkLst>
        </pc:spChg>
        <pc:spChg chg="add del">
          <ac:chgData name="Mussa Issa Saleh" userId="f29f7a77-8728-4d49-b44d-45380379174c" providerId="ADAL" clId="{1407291F-FF00-44AF-8487-6372B9C9B88B}" dt="2023-08-10T10:49:17.339" v="708" actId="26606"/>
          <ac:spMkLst>
            <pc:docMk/>
            <pc:sldMk cId="176949794" sldId="283"/>
            <ac:spMk id="15" creationId="{E2384209-CB15-4CDF-9D31-C44FD9A3F20D}"/>
          </ac:spMkLst>
        </pc:spChg>
        <pc:spChg chg="add del">
          <ac:chgData name="Mussa Issa Saleh" userId="f29f7a77-8728-4d49-b44d-45380379174c" providerId="ADAL" clId="{1407291F-FF00-44AF-8487-6372B9C9B88B}" dt="2023-08-10T10:49:17.339" v="708" actId="26606"/>
          <ac:spMkLst>
            <pc:docMk/>
            <pc:sldMk cId="176949794" sldId="283"/>
            <ac:spMk id="17" creationId="{2633B3B5-CC90-43F0-8714-D31D1F3F0209}"/>
          </ac:spMkLst>
        </pc:spChg>
        <pc:spChg chg="add del">
          <ac:chgData name="Mussa Issa Saleh" userId="f29f7a77-8728-4d49-b44d-45380379174c" providerId="ADAL" clId="{1407291F-FF00-44AF-8487-6372B9C9B88B}" dt="2023-08-10T10:49:17.339" v="708" actId="26606"/>
          <ac:spMkLst>
            <pc:docMk/>
            <pc:sldMk cId="176949794" sldId="283"/>
            <ac:spMk id="19" creationId="{A8D57A06-A426-446D-B02C-A2DC6B62E45E}"/>
          </ac:spMkLst>
        </pc:spChg>
        <pc:spChg chg="add del">
          <ac:chgData name="Mussa Issa Saleh" userId="f29f7a77-8728-4d49-b44d-45380379174c" providerId="ADAL" clId="{1407291F-FF00-44AF-8487-6372B9C9B88B}" dt="2023-08-10T10:49:18.992" v="710" actId="26606"/>
          <ac:spMkLst>
            <pc:docMk/>
            <pc:sldMk cId="176949794" sldId="283"/>
            <ac:spMk id="21" creationId="{AB8C311F-7253-4AED-9701-7FC0708C41C7}"/>
          </ac:spMkLst>
        </pc:spChg>
        <pc:spChg chg="add del">
          <ac:chgData name="Mussa Issa Saleh" userId="f29f7a77-8728-4d49-b44d-45380379174c" providerId="ADAL" clId="{1407291F-FF00-44AF-8487-6372B9C9B88B}" dt="2023-08-10T10:49:18.992" v="710" actId="26606"/>
          <ac:spMkLst>
            <pc:docMk/>
            <pc:sldMk cId="176949794" sldId="283"/>
            <ac:spMk id="22" creationId="{E2384209-CB15-4CDF-9D31-C44FD9A3F20D}"/>
          </ac:spMkLst>
        </pc:spChg>
        <pc:spChg chg="add del">
          <ac:chgData name="Mussa Issa Saleh" userId="f29f7a77-8728-4d49-b44d-45380379174c" providerId="ADAL" clId="{1407291F-FF00-44AF-8487-6372B9C9B88B}" dt="2023-08-10T10:49:18.992" v="710" actId="26606"/>
          <ac:spMkLst>
            <pc:docMk/>
            <pc:sldMk cId="176949794" sldId="283"/>
            <ac:spMk id="23" creationId="{2633B3B5-CC90-43F0-8714-D31D1F3F0209}"/>
          </ac:spMkLst>
        </pc:spChg>
        <pc:spChg chg="add del">
          <ac:chgData name="Mussa Issa Saleh" userId="f29f7a77-8728-4d49-b44d-45380379174c" providerId="ADAL" clId="{1407291F-FF00-44AF-8487-6372B9C9B88B}" dt="2023-08-10T10:49:18.992" v="710" actId="26606"/>
          <ac:spMkLst>
            <pc:docMk/>
            <pc:sldMk cId="176949794" sldId="283"/>
            <ac:spMk id="24" creationId="{A8D57A06-A426-446D-B02C-A2DC6B62E45E}"/>
          </ac:spMkLst>
        </pc:spChg>
        <pc:spChg chg="add del">
          <ac:chgData name="Mussa Issa Saleh" userId="f29f7a77-8728-4d49-b44d-45380379174c" providerId="ADAL" clId="{1407291F-FF00-44AF-8487-6372B9C9B88B}" dt="2023-08-10T10:49:22.396" v="712" actId="26606"/>
          <ac:spMkLst>
            <pc:docMk/>
            <pc:sldMk cId="176949794" sldId="283"/>
            <ac:spMk id="26" creationId="{D7A453D2-15D8-4403-815F-291FA16340D9}"/>
          </ac:spMkLst>
        </pc:spChg>
        <pc:spChg chg="add del">
          <ac:chgData name="Mussa Issa Saleh" userId="f29f7a77-8728-4d49-b44d-45380379174c" providerId="ADAL" clId="{1407291F-FF00-44AF-8487-6372B9C9B88B}" dt="2023-08-10T10:49:22.396" v="712" actId="26606"/>
          <ac:spMkLst>
            <pc:docMk/>
            <pc:sldMk cId="176949794" sldId="283"/>
            <ac:spMk id="27" creationId="{B8114C98-A349-4111-A123-E8EAB86ABE30}"/>
          </ac:spMkLst>
        </pc:spChg>
        <pc:spChg chg="add del">
          <ac:chgData name="Mussa Issa Saleh" userId="f29f7a77-8728-4d49-b44d-45380379174c" providerId="ADAL" clId="{1407291F-FF00-44AF-8487-6372B9C9B88B}" dt="2023-08-10T10:49:22.396" v="712" actId="26606"/>
          <ac:spMkLst>
            <pc:docMk/>
            <pc:sldMk cId="176949794" sldId="283"/>
            <ac:spMk id="28" creationId="{8161EA6B-09CA-445B-AB0D-8DF76FA92DEF}"/>
          </ac:spMkLst>
        </pc:spChg>
        <pc:spChg chg="add del">
          <ac:chgData name="Mussa Issa Saleh" userId="f29f7a77-8728-4d49-b44d-45380379174c" providerId="ADAL" clId="{1407291F-FF00-44AF-8487-6372B9C9B88B}" dt="2023-08-10T10:49:22.396" v="712" actId="26606"/>
          <ac:spMkLst>
            <pc:docMk/>
            <pc:sldMk cId="176949794" sldId="283"/>
            <ac:spMk id="41" creationId="{E2D3D3F2-ABBB-4453-B1C5-1BEBF7E4DD56}"/>
          </ac:spMkLst>
        </pc:spChg>
        <pc:spChg chg="add del">
          <ac:chgData name="Mussa Issa Saleh" userId="f29f7a77-8728-4d49-b44d-45380379174c" providerId="ADAL" clId="{1407291F-FF00-44AF-8487-6372B9C9B88B}" dt="2023-08-10T10:49:23.843" v="714" actId="26606"/>
          <ac:spMkLst>
            <pc:docMk/>
            <pc:sldMk cId="176949794" sldId="283"/>
            <ac:spMk id="51" creationId="{88DB512A-5F7E-F657-7DFE-0487B1C41E0A}"/>
          </ac:spMkLst>
        </pc:spChg>
        <pc:spChg chg="add del">
          <ac:chgData name="Mussa Issa Saleh" userId="f29f7a77-8728-4d49-b44d-45380379174c" providerId="ADAL" clId="{1407291F-FF00-44AF-8487-6372B9C9B88B}" dt="2023-08-10T10:49:25.383" v="716" actId="26606"/>
          <ac:spMkLst>
            <pc:docMk/>
            <pc:sldMk cId="176949794" sldId="283"/>
            <ac:spMk id="53" creationId="{9AA72BD9-2C5A-4EDC-931F-5AA08EACA0F3}"/>
          </ac:spMkLst>
        </pc:spChg>
        <pc:spChg chg="add del">
          <ac:chgData name="Mussa Issa Saleh" userId="f29f7a77-8728-4d49-b44d-45380379174c" providerId="ADAL" clId="{1407291F-FF00-44AF-8487-6372B9C9B88B}" dt="2023-08-10T10:49:25.383" v="716" actId="26606"/>
          <ac:spMkLst>
            <pc:docMk/>
            <pc:sldMk cId="176949794" sldId="283"/>
            <ac:spMk id="54" creationId="{DD3981AC-7B61-4947-BCF3-F7AA7FA385B9}"/>
          </ac:spMkLst>
        </pc:spChg>
        <pc:spChg chg="add del">
          <ac:chgData name="Mussa Issa Saleh" userId="f29f7a77-8728-4d49-b44d-45380379174c" providerId="ADAL" clId="{1407291F-FF00-44AF-8487-6372B9C9B88B}" dt="2023-08-10T10:49:25.383" v="716" actId="26606"/>
          <ac:spMkLst>
            <pc:docMk/>
            <pc:sldMk cId="176949794" sldId="283"/>
            <ac:spMk id="55" creationId="{55D4142C-5077-457F-A6AD-3FECFDB39685}"/>
          </ac:spMkLst>
        </pc:spChg>
        <pc:spChg chg="add del">
          <ac:chgData name="Mussa Issa Saleh" userId="f29f7a77-8728-4d49-b44d-45380379174c" providerId="ADAL" clId="{1407291F-FF00-44AF-8487-6372B9C9B88B}" dt="2023-08-10T10:49:25.383" v="716" actId="26606"/>
          <ac:spMkLst>
            <pc:docMk/>
            <pc:sldMk cId="176949794" sldId="283"/>
            <ac:spMk id="56" creationId="{7A5F0580-5EE9-419F-96EE-B6529EF6E7D0}"/>
          </ac:spMkLst>
        </pc:spChg>
        <pc:spChg chg="add del">
          <ac:chgData name="Mussa Issa Saleh" userId="f29f7a77-8728-4d49-b44d-45380379174c" providerId="ADAL" clId="{1407291F-FF00-44AF-8487-6372B9C9B88B}" dt="2023-08-10T10:49:25.383" v="716" actId="26606"/>
          <ac:spMkLst>
            <pc:docMk/>
            <pc:sldMk cId="176949794" sldId="283"/>
            <ac:spMk id="57" creationId="{1D6AB74B-BDC7-B848-E3BE-B7877EB4B06F}"/>
          </ac:spMkLst>
        </pc:spChg>
        <pc:spChg chg="add del">
          <ac:chgData name="Mussa Issa Saleh" userId="f29f7a77-8728-4d49-b44d-45380379174c" providerId="ADAL" clId="{1407291F-FF00-44AF-8487-6372B9C9B88B}" dt="2023-08-10T10:49:26.989" v="718" actId="26606"/>
          <ac:spMkLst>
            <pc:docMk/>
            <pc:sldMk cId="176949794" sldId="283"/>
            <ac:spMk id="59" creationId="{D7A453D2-15D8-4403-815F-291FA16340D9}"/>
          </ac:spMkLst>
        </pc:spChg>
        <pc:spChg chg="add del">
          <ac:chgData name="Mussa Issa Saleh" userId="f29f7a77-8728-4d49-b44d-45380379174c" providerId="ADAL" clId="{1407291F-FF00-44AF-8487-6372B9C9B88B}" dt="2023-08-10T10:49:26.989" v="718" actId="26606"/>
          <ac:spMkLst>
            <pc:docMk/>
            <pc:sldMk cId="176949794" sldId="283"/>
            <ac:spMk id="60" creationId="{8161EA6B-09CA-445B-AB0D-8DF76FA92DEF}"/>
          </ac:spMkLst>
        </pc:spChg>
        <pc:spChg chg="add del">
          <ac:chgData name="Mussa Issa Saleh" userId="f29f7a77-8728-4d49-b44d-45380379174c" providerId="ADAL" clId="{1407291F-FF00-44AF-8487-6372B9C9B88B}" dt="2023-08-10T10:49:26.989" v="718" actId="26606"/>
          <ac:spMkLst>
            <pc:docMk/>
            <pc:sldMk cId="176949794" sldId="283"/>
            <ac:spMk id="66" creationId="{B8114C98-A349-4111-A123-E8EAB86ABE30}"/>
          </ac:spMkLst>
        </pc:spChg>
        <pc:spChg chg="add del">
          <ac:chgData name="Mussa Issa Saleh" userId="f29f7a77-8728-4d49-b44d-45380379174c" providerId="ADAL" clId="{1407291F-FF00-44AF-8487-6372B9C9B88B}" dt="2023-08-10T10:49:26.989" v="718" actId="26606"/>
          <ac:spMkLst>
            <pc:docMk/>
            <pc:sldMk cId="176949794" sldId="283"/>
            <ac:spMk id="69" creationId="{E2D3D3F2-ABBB-4453-B1C5-1BEBF7E4DD56}"/>
          </ac:spMkLst>
        </pc:spChg>
        <pc:spChg chg="add del">
          <ac:chgData name="Mussa Issa Saleh" userId="f29f7a77-8728-4d49-b44d-45380379174c" providerId="ADAL" clId="{1407291F-FF00-44AF-8487-6372B9C9B88B}" dt="2023-08-10T10:49:26.989" v="718" actId="26606"/>
          <ac:spMkLst>
            <pc:docMk/>
            <pc:sldMk cId="176949794" sldId="283"/>
            <ac:spMk id="71" creationId="{28327E5C-6B3F-1C08-1D53-AC2C9E758412}"/>
          </ac:spMkLst>
        </pc:spChg>
        <pc:spChg chg="add del">
          <ac:chgData name="Mussa Issa Saleh" userId="f29f7a77-8728-4d49-b44d-45380379174c" providerId="ADAL" clId="{1407291F-FF00-44AF-8487-6372B9C9B88B}" dt="2023-08-10T10:49:29.103" v="720" actId="26606"/>
          <ac:spMkLst>
            <pc:docMk/>
            <pc:sldMk cId="176949794" sldId="283"/>
            <ac:spMk id="73" creationId="{AB8C311F-7253-4AED-9701-7FC0708C41C7}"/>
          </ac:spMkLst>
        </pc:spChg>
        <pc:spChg chg="add del">
          <ac:chgData name="Mussa Issa Saleh" userId="f29f7a77-8728-4d49-b44d-45380379174c" providerId="ADAL" clId="{1407291F-FF00-44AF-8487-6372B9C9B88B}" dt="2023-08-10T10:49:29.103" v="720" actId="26606"/>
          <ac:spMkLst>
            <pc:docMk/>
            <pc:sldMk cId="176949794" sldId="283"/>
            <ac:spMk id="74" creationId="{E2384209-CB15-4CDF-9D31-C44FD9A3F20D}"/>
          </ac:spMkLst>
        </pc:spChg>
        <pc:spChg chg="add del">
          <ac:chgData name="Mussa Issa Saleh" userId="f29f7a77-8728-4d49-b44d-45380379174c" providerId="ADAL" clId="{1407291F-FF00-44AF-8487-6372B9C9B88B}" dt="2023-08-10T10:49:29.103" v="720" actId="26606"/>
          <ac:spMkLst>
            <pc:docMk/>
            <pc:sldMk cId="176949794" sldId="283"/>
            <ac:spMk id="75" creationId="{2633B3B5-CC90-43F0-8714-D31D1F3F0209}"/>
          </ac:spMkLst>
        </pc:spChg>
        <pc:spChg chg="add del">
          <ac:chgData name="Mussa Issa Saleh" userId="f29f7a77-8728-4d49-b44d-45380379174c" providerId="ADAL" clId="{1407291F-FF00-44AF-8487-6372B9C9B88B}" dt="2023-08-10T10:49:29.103" v="720" actId="26606"/>
          <ac:spMkLst>
            <pc:docMk/>
            <pc:sldMk cId="176949794" sldId="283"/>
            <ac:spMk id="76" creationId="{A8D57A06-A426-446D-B02C-A2DC6B62E45E}"/>
          </ac:spMkLst>
        </pc:spChg>
        <pc:spChg chg="add del">
          <ac:chgData name="Mussa Issa Saleh" userId="f29f7a77-8728-4d49-b44d-45380379174c" providerId="ADAL" clId="{1407291F-FF00-44AF-8487-6372B9C9B88B}" dt="2023-08-10T10:50:09.683" v="728" actId="26606"/>
          <ac:spMkLst>
            <pc:docMk/>
            <pc:sldMk cId="176949794" sldId="283"/>
            <ac:spMk id="78" creationId="{D7A453D2-15D8-4403-815F-291FA16340D9}"/>
          </ac:spMkLst>
        </pc:spChg>
        <pc:spChg chg="add del">
          <ac:chgData name="Mussa Issa Saleh" userId="f29f7a77-8728-4d49-b44d-45380379174c" providerId="ADAL" clId="{1407291F-FF00-44AF-8487-6372B9C9B88B}" dt="2023-08-10T10:50:09.683" v="728" actId="26606"/>
          <ac:spMkLst>
            <pc:docMk/>
            <pc:sldMk cId="176949794" sldId="283"/>
            <ac:spMk id="79" creationId="{8161EA6B-09CA-445B-AB0D-8DF76FA92DEF}"/>
          </ac:spMkLst>
        </pc:spChg>
        <pc:spChg chg="add del">
          <ac:chgData name="Mussa Issa Saleh" userId="f29f7a77-8728-4d49-b44d-45380379174c" providerId="ADAL" clId="{1407291F-FF00-44AF-8487-6372B9C9B88B}" dt="2023-08-10T10:50:09.683" v="728" actId="26606"/>
          <ac:spMkLst>
            <pc:docMk/>
            <pc:sldMk cId="176949794" sldId="283"/>
            <ac:spMk id="85" creationId="{B8114C98-A349-4111-A123-E8EAB86ABE30}"/>
          </ac:spMkLst>
        </pc:spChg>
        <pc:spChg chg="add del">
          <ac:chgData name="Mussa Issa Saleh" userId="f29f7a77-8728-4d49-b44d-45380379174c" providerId="ADAL" clId="{1407291F-FF00-44AF-8487-6372B9C9B88B}" dt="2023-08-10T10:50:09.683" v="728" actId="26606"/>
          <ac:spMkLst>
            <pc:docMk/>
            <pc:sldMk cId="176949794" sldId="283"/>
            <ac:spMk id="88" creationId="{E2D3D3F2-ABBB-4453-B1C5-1BEBF7E4DD56}"/>
          </ac:spMkLst>
        </pc:spChg>
        <pc:spChg chg="add del">
          <ac:chgData name="Mussa Issa Saleh" userId="f29f7a77-8728-4d49-b44d-45380379174c" providerId="ADAL" clId="{1407291F-FF00-44AF-8487-6372B9C9B88B}" dt="2023-08-10T10:49:56.174" v="723" actId="931"/>
          <ac:spMkLst>
            <pc:docMk/>
            <pc:sldMk cId="176949794" sldId="283"/>
            <ac:spMk id="90" creationId="{28327E5C-6B3F-1C08-1D53-AC2C9E758412}"/>
          </ac:spMkLst>
        </pc:spChg>
        <pc:spChg chg="add del">
          <ac:chgData name="Mussa Issa Saleh" userId="f29f7a77-8728-4d49-b44d-45380379174c" providerId="ADAL" clId="{1407291F-FF00-44AF-8487-6372B9C9B88B}" dt="2023-08-10T10:50:09.667" v="727" actId="26606"/>
          <ac:spMkLst>
            <pc:docMk/>
            <pc:sldMk cId="176949794" sldId="283"/>
            <ac:spMk id="93" creationId="{C32F4EAE-0832-8F46-85AD-808C392C6FB5}"/>
          </ac:spMkLst>
        </pc:spChg>
        <pc:spChg chg="add del">
          <ac:chgData name="Mussa Issa Saleh" userId="f29f7a77-8728-4d49-b44d-45380379174c" providerId="ADAL" clId="{1407291F-FF00-44AF-8487-6372B9C9B88B}" dt="2023-08-10T10:50:04.223" v="725" actId="26606"/>
          <ac:spMkLst>
            <pc:docMk/>
            <pc:sldMk cId="176949794" sldId="283"/>
            <ac:spMk id="94" creationId="{08373A3F-54E0-424E-A84D-3522122109F4}"/>
          </ac:spMkLst>
        </pc:spChg>
        <pc:spChg chg="add del">
          <ac:chgData name="Mussa Issa Saleh" userId="f29f7a77-8728-4d49-b44d-45380379174c" providerId="ADAL" clId="{1407291F-FF00-44AF-8487-6372B9C9B88B}" dt="2023-08-10T10:50:09.667" v="727" actId="26606"/>
          <ac:spMkLst>
            <pc:docMk/>
            <pc:sldMk cId="176949794" sldId="283"/>
            <ac:spMk id="98" creationId="{8161EA6B-09CA-445B-AB0D-8DF76FA92DEF}"/>
          </ac:spMkLst>
        </pc:spChg>
        <pc:spChg chg="add del">
          <ac:chgData name="Mussa Issa Saleh" userId="f29f7a77-8728-4d49-b44d-45380379174c" providerId="ADAL" clId="{1407291F-FF00-44AF-8487-6372B9C9B88B}" dt="2023-08-10T10:51:23.483" v="737" actId="26606"/>
          <ac:spMkLst>
            <pc:docMk/>
            <pc:sldMk cId="176949794" sldId="283"/>
            <ac:spMk id="100" creationId="{83BCB34A-2F40-4F41-8488-A134C1C155B7}"/>
          </ac:spMkLst>
        </pc:spChg>
        <pc:spChg chg="add del">
          <ac:chgData name="Mussa Issa Saleh" userId="f29f7a77-8728-4d49-b44d-45380379174c" providerId="ADAL" clId="{1407291F-FF00-44AF-8487-6372B9C9B88B}" dt="2023-08-10T10:51:23.483" v="737" actId="26606"/>
          <ac:spMkLst>
            <pc:docMk/>
            <pc:sldMk cId="176949794" sldId="283"/>
            <ac:spMk id="102" creationId="{F78382DC-4207-465E-B379-1E16448AA222}"/>
          </ac:spMkLst>
        </pc:spChg>
        <pc:spChg chg="add del">
          <ac:chgData name="Mussa Issa Saleh" userId="f29f7a77-8728-4d49-b44d-45380379174c" providerId="ADAL" clId="{1407291F-FF00-44AF-8487-6372B9C9B88B}" dt="2023-08-10T10:50:09.667" v="727" actId="26606"/>
          <ac:spMkLst>
            <pc:docMk/>
            <pc:sldMk cId="176949794" sldId="283"/>
            <ac:spMk id="113" creationId="{D7A453D2-15D8-4403-815F-291FA16340D9}"/>
          </ac:spMkLst>
        </pc:spChg>
        <pc:spChg chg="add del">
          <ac:chgData name="Mussa Issa Saleh" userId="f29f7a77-8728-4d49-b44d-45380379174c" providerId="ADAL" clId="{1407291F-FF00-44AF-8487-6372B9C9B88B}" dt="2023-08-10T10:50:09.667" v="727" actId="26606"/>
          <ac:spMkLst>
            <pc:docMk/>
            <pc:sldMk cId="176949794" sldId="283"/>
            <ac:spMk id="114" creationId="{B8114C98-A349-4111-A123-E8EAB86ABE30}"/>
          </ac:spMkLst>
        </pc:spChg>
        <pc:spChg chg="add del">
          <ac:chgData name="Mussa Issa Saleh" userId="f29f7a77-8728-4d49-b44d-45380379174c" providerId="ADAL" clId="{1407291F-FF00-44AF-8487-6372B9C9B88B}" dt="2023-08-10T10:50:09.667" v="727" actId="26606"/>
          <ac:spMkLst>
            <pc:docMk/>
            <pc:sldMk cId="176949794" sldId="283"/>
            <ac:spMk id="122" creationId="{E2D3D3F2-ABBB-4453-B1C5-1BEBF7E4DD56}"/>
          </ac:spMkLst>
        </pc:spChg>
        <pc:spChg chg="add del">
          <ac:chgData name="Mussa Issa Saleh" userId="f29f7a77-8728-4d49-b44d-45380379174c" providerId="ADAL" clId="{1407291F-FF00-44AF-8487-6372B9C9B88B}" dt="2023-08-10T10:51:23.483" v="737" actId="26606"/>
          <ac:spMkLst>
            <pc:docMk/>
            <pc:sldMk cId="176949794" sldId="283"/>
            <ac:spMk id="135" creationId="{A169D286-F4D7-4C8B-A6BD-D05384C7F1D8}"/>
          </ac:spMkLst>
        </pc:spChg>
        <pc:spChg chg="add del">
          <ac:chgData name="Mussa Issa Saleh" userId="f29f7a77-8728-4d49-b44d-45380379174c" providerId="ADAL" clId="{1407291F-FF00-44AF-8487-6372B9C9B88B}" dt="2023-08-10T10:51:23.483" v="737" actId="26606"/>
          <ac:spMkLst>
            <pc:docMk/>
            <pc:sldMk cId="176949794" sldId="283"/>
            <ac:spMk id="136" creationId="{39E8235E-135E-4261-8F54-2B316E493C42}"/>
          </ac:spMkLst>
        </pc:spChg>
        <pc:spChg chg="add del">
          <ac:chgData name="Mussa Issa Saleh" userId="f29f7a77-8728-4d49-b44d-45380379174c" providerId="ADAL" clId="{1407291F-FF00-44AF-8487-6372B9C9B88B}" dt="2023-08-10T10:51:23.483" v="737" actId="26606"/>
          <ac:spMkLst>
            <pc:docMk/>
            <pc:sldMk cId="176949794" sldId="283"/>
            <ac:spMk id="137" creationId="{D4ED8EC3-4D57-4620-93CE-4E6661F09A3E}"/>
          </ac:spMkLst>
        </pc:spChg>
        <pc:spChg chg="add del">
          <ac:chgData name="Mussa Issa Saleh" userId="f29f7a77-8728-4d49-b44d-45380379174c" providerId="ADAL" clId="{1407291F-FF00-44AF-8487-6372B9C9B88B}" dt="2023-08-10T10:52:09.994" v="753" actId="26606"/>
          <ac:spMkLst>
            <pc:docMk/>
            <pc:sldMk cId="176949794" sldId="283"/>
            <ac:spMk id="142" creationId="{69D184B2-2226-4E31-BCCB-444330767440}"/>
          </ac:spMkLst>
        </pc:spChg>
        <pc:spChg chg="add del">
          <ac:chgData name="Mussa Issa Saleh" userId="f29f7a77-8728-4d49-b44d-45380379174c" providerId="ADAL" clId="{1407291F-FF00-44AF-8487-6372B9C9B88B}" dt="2023-08-10T10:52:09.994" v="753" actId="26606"/>
          <ac:spMkLst>
            <pc:docMk/>
            <pc:sldMk cId="176949794" sldId="283"/>
            <ac:spMk id="144" creationId="{1AC4D4E3-486A-464A-8EC8-D44881097267}"/>
          </ac:spMkLst>
        </pc:spChg>
        <pc:spChg chg="add del">
          <ac:chgData name="Mussa Issa Saleh" userId="f29f7a77-8728-4d49-b44d-45380379174c" providerId="ADAL" clId="{1407291F-FF00-44AF-8487-6372B9C9B88B}" dt="2023-08-10T10:52:09.994" v="753" actId="26606"/>
          <ac:spMkLst>
            <pc:docMk/>
            <pc:sldMk cId="176949794" sldId="283"/>
            <ac:spMk id="146" creationId="{864DE13E-58EB-4475-B79C-0D4FC651239B}"/>
          </ac:spMkLst>
        </pc:spChg>
        <pc:spChg chg="add del">
          <ac:chgData name="Mussa Issa Saleh" userId="f29f7a77-8728-4d49-b44d-45380379174c" providerId="ADAL" clId="{1407291F-FF00-44AF-8487-6372B9C9B88B}" dt="2023-08-10T10:52:02.466" v="746" actId="26606"/>
          <ac:spMkLst>
            <pc:docMk/>
            <pc:sldMk cId="176949794" sldId="283"/>
            <ac:spMk id="152" creationId="{7767726C-22F2-45B8-0EDA-9C77F5CB1EE0}"/>
          </ac:spMkLst>
        </pc:spChg>
        <pc:spChg chg="add del">
          <ac:chgData name="Mussa Issa Saleh" userId="f29f7a77-8728-4d49-b44d-45380379174c" providerId="ADAL" clId="{1407291F-FF00-44AF-8487-6372B9C9B88B}" dt="2023-08-10T10:52:08.230" v="750" actId="26606"/>
          <ac:spMkLst>
            <pc:docMk/>
            <pc:sldMk cId="176949794" sldId="283"/>
            <ac:spMk id="153" creationId="{22F15A2D-2324-487D-A02A-BF46C5C580EB}"/>
          </ac:spMkLst>
        </pc:spChg>
        <pc:spChg chg="add del">
          <ac:chgData name="Mussa Issa Saleh" userId="f29f7a77-8728-4d49-b44d-45380379174c" providerId="ADAL" clId="{1407291F-FF00-44AF-8487-6372B9C9B88B}" dt="2023-08-10T10:52:02.466" v="746" actId="26606"/>
          <ac:spMkLst>
            <pc:docMk/>
            <pc:sldMk cId="176949794" sldId="283"/>
            <ac:spMk id="155" creationId="{7A203437-703A-4E00-A8C0-91D328D6C7C7}"/>
          </ac:spMkLst>
        </pc:spChg>
        <pc:spChg chg="add del">
          <ac:chgData name="Mussa Issa Saleh" userId="f29f7a77-8728-4d49-b44d-45380379174c" providerId="ADAL" clId="{1407291F-FF00-44AF-8487-6372B9C9B88B}" dt="2023-08-10T10:52:02.466" v="746" actId="26606"/>
          <ac:spMkLst>
            <pc:docMk/>
            <pc:sldMk cId="176949794" sldId="283"/>
            <ac:spMk id="157" creationId="{CD84038B-4A56-439B-A184-79B2D4506692}"/>
          </ac:spMkLst>
        </pc:spChg>
        <pc:spChg chg="add del">
          <ac:chgData name="Mussa Issa Saleh" userId="f29f7a77-8728-4d49-b44d-45380379174c" providerId="ADAL" clId="{1407291F-FF00-44AF-8487-6372B9C9B88B}" dt="2023-08-10T10:52:02.466" v="746" actId="26606"/>
          <ac:spMkLst>
            <pc:docMk/>
            <pc:sldMk cId="176949794" sldId="283"/>
            <ac:spMk id="159" creationId="{4F96EE13-2C4D-4262-812E-DDE5FC35F0AD}"/>
          </ac:spMkLst>
        </pc:spChg>
        <pc:spChg chg="add del">
          <ac:chgData name="Mussa Issa Saleh" userId="f29f7a77-8728-4d49-b44d-45380379174c" providerId="ADAL" clId="{1407291F-FF00-44AF-8487-6372B9C9B88B}" dt="2023-08-10T10:52:05.442" v="748" actId="26606"/>
          <ac:spMkLst>
            <pc:docMk/>
            <pc:sldMk cId="176949794" sldId="283"/>
            <ac:spMk id="161" creationId="{99F1FFA9-D672-408C-9220-ADEEC6ABDD09}"/>
          </ac:spMkLst>
        </pc:spChg>
        <pc:spChg chg="add del">
          <ac:chgData name="Mussa Issa Saleh" userId="f29f7a77-8728-4d49-b44d-45380379174c" providerId="ADAL" clId="{1407291F-FF00-44AF-8487-6372B9C9B88B}" dt="2023-08-10T10:52:05.442" v="748" actId="26606"/>
          <ac:spMkLst>
            <pc:docMk/>
            <pc:sldMk cId="176949794" sldId="283"/>
            <ac:spMk id="162" creationId="{F09F66FF-DC3F-D9FE-B7DB-4274C5C50996}"/>
          </ac:spMkLst>
        </pc:spChg>
        <pc:spChg chg="add del">
          <ac:chgData name="Mussa Issa Saleh" userId="f29f7a77-8728-4d49-b44d-45380379174c" providerId="ADAL" clId="{1407291F-FF00-44AF-8487-6372B9C9B88B}" dt="2023-08-10T10:52:08.230" v="750" actId="26606"/>
          <ac:spMkLst>
            <pc:docMk/>
            <pc:sldMk cId="176949794" sldId="283"/>
            <ac:spMk id="164" creationId="{2AEAFA59-923A-4F54-8B49-44C970BCC323}"/>
          </ac:spMkLst>
        </pc:spChg>
        <pc:spChg chg="add del">
          <ac:chgData name="Mussa Issa Saleh" userId="f29f7a77-8728-4d49-b44d-45380379174c" providerId="ADAL" clId="{1407291F-FF00-44AF-8487-6372B9C9B88B}" dt="2023-08-10T10:52:08.230" v="750" actId="26606"/>
          <ac:spMkLst>
            <pc:docMk/>
            <pc:sldMk cId="176949794" sldId="283"/>
            <ac:spMk id="165" creationId="{C37E9D4B-7BFA-4D10-B666-547BAC499469}"/>
          </ac:spMkLst>
        </pc:spChg>
        <pc:spChg chg="add del">
          <ac:chgData name="Mussa Issa Saleh" userId="f29f7a77-8728-4d49-b44d-45380379174c" providerId="ADAL" clId="{1407291F-FF00-44AF-8487-6372B9C9B88B}" dt="2023-08-10T10:52:09.994" v="752" actId="26606"/>
          <ac:spMkLst>
            <pc:docMk/>
            <pc:sldMk cId="176949794" sldId="283"/>
            <ac:spMk id="167" creationId="{2DAA6C16-BF9B-4A3E-BC70-EE6015D4F967}"/>
          </ac:spMkLst>
        </pc:spChg>
        <pc:spChg chg="add del">
          <ac:chgData name="Mussa Issa Saleh" userId="f29f7a77-8728-4d49-b44d-45380379174c" providerId="ADAL" clId="{1407291F-FF00-44AF-8487-6372B9C9B88B}" dt="2023-08-10T10:52:09.994" v="752" actId="26606"/>
          <ac:spMkLst>
            <pc:docMk/>
            <pc:sldMk cId="176949794" sldId="283"/>
            <ac:spMk id="170" creationId="{AE4BD22A-8C39-46EA-C592-242CC962A4C0}"/>
          </ac:spMkLst>
        </pc:spChg>
        <pc:spChg chg="add del">
          <ac:chgData name="Mussa Issa Saleh" userId="f29f7a77-8728-4d49-b44d-45380379174c" providerId="ADAL" clId="{1407291F-FF00-44AF-8487-6372B9C9B88B}" dt="2023-08-10T10:52:31.617" v="756" actId="26606"/>
          <ac:spMkLst>
            <pc:docMk/>
            <pc:sldMk cId="176949794" sldId="283"/>
            <ac:spMk id="172" creationId="{69D184B2-2226-4E31-BCCB-444330767440}"/>
          </ac:spMkLst>
        </pc:spChg>
        <pc:spChg chg="add del">
          <ac:chgData name="Mussa Issa Saleh" userId="f29f7a77-8728-4d49-b44d-45380379174c" providerId="ADAL" clId="{1407291F-FF00-44AF-8487-6372B9C9B88B}" dt="2023-08-10T10:52:31.617" v="756" actId="26606"/>
          <ac:spMkLst>
            <pc:docMk/>
            <pc:sldMk cId="176949794" sldId="283"/>
            <ac:spMk id="173" creationId="{1AC4D4E3-486A-464A-8EC8-D44881097267}"/>
          </ac:spMkLst>
        </pc:spChg>
        <pc:spChg chg="add del">
          <ac:chgData name="Mussa Issa Saleh" userId="f29f7a77-8728-4d49-b44d-45380379174c" providerId="ADAL" clId="{1407291F-FF00-44AF-8487-6372B9C9B88B}" dt="2023-08-10T10:52:31.617" v="756" actId="26606"/>
          <ac:spMkLst>
            <pc:docMk/>
            <pc:sldMk cId="176949794" sldId="283"/>
            <ac:spMk id="174" creationId="{864DE13E-58EB-4475-B79C-0D4FC651239B}"/>
          </ac:spMkLst>
        </pc:spChg>
        <pc:spChg chg="add del">
          <ac:chgData name="Mussa Issa Saleh" userId="f29f7a77-8728-4d49-b44d-45380379174c" providerId="ADAL" clId="{1407291F-FF00-44AF-8487-6372B9C9B88B}" dt="2023-08-10T10:52:45.997" v="758" actId="26606"/>
          <ac:spMkLst>
            <pc:docMk/>
            <pc:sldMk cId="176949794" sldId="283"/>
            <ac:spMk id="180" creationId="{A169D286-F4D7-4C8B-A6BD-D05384C7F1D8}"/>
          </ac:spMkLst>
        </pc:spChg>
        <pc:spChg chg="add del">
          <ac:chgData name="Mussa Issa Saleh" userId="f29f7a77-8728-4d49-b44d-45380379174c" providerId="ADAL" clId="{1407291F-FF00-44AF-8487-6372B9C9B88B}" dt="2023-08-10T10:52:45.997" v="758" actId="26606"/>
          <ac:spMkLst>
            <pc:docMk/>
            <pc:sldMk cId="176949794" sldId="283"/>
            <ac:spMk id="182" creationId="{39E8235E-135E-4261-8F54-2B316E493C42}"/>
          </ac:spMkLst>
        </pc:spChg>
        <pc:spChg chg="add del">
          <ac:chgData name="Mussa Issa Saleh" userId="f29f7a77-8728-4d49-b44d-45380379174c" providerId="ADAL" clId="{1407291F-FF00-44AF-8487-6372B9C9B88B}" dt="2023-08-10T10:52:45.997" v="758" actId="26606"/>
          <ac:spMkLst>
            <pc:docMk/>
            <pc:sldMk cId="176949794" sldId="283"/>
            <ac:spMk id="184" creationId="{D4ED8EC3-4D57-4620-93CE-4E6661F09A3E}"/>
          </ac:spMkLst>
        </pc:spChg>
        <pc:spChg chg="add del">
          <ac:chgData name="Mussa Issa Saleh" userId="f29f7a77-8728-4d49-b44d-45380379174c" providerId="ADAL" clId="{1407291F-FF00-44AF-8487-6372B9C9B88B}" dt="2023-08-10T10:52:45.997" v="758" actId="26606"/>
          <ac:spMkLst>
            <pc:docMk/>
            <pc:sldMk cId="176949794" sldId="283"/>
            <ac:spMk id="186" creationId="{83BCB34A-2F40-4F41-8488-A134C1C155B7}"/>
          </ac:spMkLst>
        </pc:spChg>
        <pc:spChg chg="add del">
          <ac:chgData name="Mussa Issa Saleh" userId="f29f7a77-8728-4d49-b44d-45380379174c" providerId="ADAL" clId="{1407291F-FF00-44AF-8487-6372B9C9B88B}" dt="2023-08-10T10:52:45.997" v="758" actId="26606"/>
          <ac:spMkLst>
            <pc:docMk/>
            <pc:sldMk cId="176949794" sldId="283"/>
            <ac:spMk id="188" creationId="{F78382DC-4207-465E-B379-1E16448AA222}"/>
          </ac:spMkLst>
        </pc:spChg>
        <pc:spChg chg="add del">
          <ac:chgData name="Mussa Issa Saleh" userId="f29f7a77-8728-4d49-b44d-45380379174c" providerId="ADAL" clId="{1407291F-FF00-44AF-8487-6372B9C9B88B}" dt="2023-08-10T10:53:19.572" v="759" actId="931"/>
          <ac:spMkLst>
            <pc:docMk/>
            <pc:sldMk cId="176949794" sldId="283"/>
            <ac:spMk id="192" creationId="{4C15A402-CF1C-CCAC-3360-CAABF1C9B649}"/>
          </ac:spMkLst>
        </pc:spChg>
        <pc:spChg chg="add del">
          <ac:chgData name="Mussa Issa Saleh" userId="f29f7a77-8728-4d49-b44d-45380379174c" providerId="ADAL" clId="{1407291F-FF00-44AF-8487-6372B9C9B88B}" dt="2023-08-10T10:53:34.322" v="768" actId="26606"/>
          <ac:spMkLst>
            <pc:docMk/>
            <pc:sldMk cId="176949794" sldId="283"/>
            <ac:spMk id="195" creationId="{99F1FFA9-D672-408C-9220-ADEEC6ABDD09}"/>
          </ac:spMkLst>
        </pc:spChg>
        <pc:spChg chg="add del">
          <ac:chgData name="Mussa Issa Saleh" userId="f29f7a77-8728-4d49-b44d-45380379174c" providerId="ADAL" clId="{1407291F-FF00-44AF-8487-6372B9C9B88B}" dt="2023-08-10T10:53:30.427" v="763" actId="26606"/>
          <ac:spMkLst>
            <pc:docMk/>
            <pc:sldMk cId="176949794" sldId="283"/>
            <ac:spMk id="199" creationId="{4E3E886F-83DC-6313-2F8F-9866263C089F}"/>
          </ac:spMkLst>
        </pc:spChg>
        <pc:spChg chg="add del">
          <ac:chgData name="Mussa Issa Saleh" userId="f29f7a77-8728-4d49-b44d-45380379174c" providerId="ADAL" clId="{1407291F-FF00-44AF-8487-6372B9C9B88B}" dt="2023-08-10T10:53:28.620" v="761" actId="26606"/>
          <ac:spMkLst>
            <pc:docMk/>
            <pc:sldMk cId="176949794" sldId="283"/>
            <ac:spMk id="200" creationId="{1D56DC50-6036-4F6E-86D8-E01DDA1D86D9}"/>
          </ac:spMkLst>
        </pc:spChg>
        <pc:spChg chg="add del">
          <ac:chgData name="Mussa Issa Saleh" userId="f29f7a77-8728-4d49-b44d-45380379174c" providerId="ADAL" clId="{1407291F-FF00-44AF-8487-6372B9C9B88B}" dt="2023-08-10T10:53:30.427" v="763" actId="26606"/>
          <ac:spMkLst>
            <pc:docMk/>
            <pc:sldMk cId="176949794" sldId="283"/>
            <ac:spMk id="202" creationId="{4C3A44BB-E01C-4AA8-B2C8-32FC346D2ED7}"/>
          </ac:spMkLst>
        </pc:spChg>
        <pc:spChg chg="add del">
          <ac:chgData name="Mussa Issa Saleh" userId="f29f7a77-8728-4d49-b44d-45380379174c" providerId="ADAL" clId="{1407291F-FF00-44AF-8487-6372B9C9B88B}" dt="2023-08-10T10:53:31.685" v="765" actId="26606"/>
          <ac:spMkLst>
            <pc:docMk/>
            <pc:sldMk cId="176949794" sldId="283"/>
            <ac:spMk id="207" creationId="{114C78B5-EC6B-4A39-8860-705100867457}"/>
          </ac:spMkLst>
        </pc:spChg>
        <pc:spChg chg="add del">
          <ac:chgData name="Mussa Issa Saleh" userId="f29f7a77-8728-4d49-b44d-45380379174c" providerId="ADAL" clId="{1407291F-FF00-44AF-8487-6372B9C9B88B}" dt="2023-08-10T10:53:31.685" v="765" actId="26606"/>
          <ac:spMkLst>
            <pc:docMk/>
            <pc:sldMk cId="176949794" sldId="283"/>
            <ac:spMk id="208" creationId="{6E48850E-FDEB-8B66-8B33-A169DC662F8F}"/>
          </ac:spMkLst>
        </pc:spChg>
        <pc:spChg chg="add del">
          <ac:chgData name="Mussa Issa Saleh" userId="f29f7a77-8728-4d49-b44d-45380379174c" providerId="ADAL" clId="{1407291F-FF00-44AF-8487-6372B9C9B88B}" dt="2023-08-10T10:53:34.322" v="767" actId="26606"/>
          <ac:spMkLst>
            <pc:docMk/>
            <pc:sldMk cId="176949794" sldId="283"/>
            <ac:spMk id="210" creationId="{AA3CC463-F933-4AC4-86E1-5AC14B0C3163}"/>
          </ac:spMkLst>
        </pc:spChg>
        <pc:spChg chg="add del">
          <ac:chgData name="Mussa Issa Saleh" userId="f29f7a77-8728-4d49-b44d-45380379174c" providerId="ADAL" clId="{1407291F-FF00-44AF-8487-6372B9C9B88B}" dt="2023-08-10T10:53:34.322" v="767" actId="26606"/>
          <ac:spMkLst>
            <pc:docMk/>
            <pc:sldMk cId="176949794" sldId="283"/>
            <ac:spMk id="211" creationId="{6025D2DB-A12A-44DB-B00E-F4D622329EDD}"/>
          </ac:spMkLst>
        </pc:spChg>
        <pc:spChg chg="add del">
          <ac:chgData name="Mussa Issa Saleh" userId="f29f7a77-8728-4d49-b44d-45380379174c" providerId="ADAL" clId="{1407291F-FF00-44AF-8487-6372B9C9B88B}" dt="2023-08-10T10:53:34.322" v="767" actId="26606"/>
          <ac:spMkLst>
            <pc:docMk/>
            <pc:sldMk cId="176949794" sldId="283"/>
            <ac:spMk id="212" creationId="{CE7E7877-F64E-4EEA-B778-138031EFF874}"/>
          </ac:spMkLst>
        </pc:spChg>
        <pc:spChg chg="add del">
          <ac:chgData name="Mussa Issa Saleh" userId="f29f7a77-8728-4d49-b44d-45380379174c" providerId="ADAL" clId="{1407291F-FF00-44AF-8487-6372B9C9B88B}" dt="2023-08-10T10:53:34.322" v="767" actId="26606"/>
          <ac:spMkLst>
            <pc:docMk/>
            <pc:sldMk cId="176949794" sldId="283"/>
            <ac:spMk id="213" creationId="{7DD6C4F3-70FD-4F13-919C-702EE4886499}"/>
          </ac:spMkLst>
        </pc:spChg>
        <pc:spChg chg="add">
          <ac:chgData name="Mussa Issa Saleh" userId="f29f7a77-8728-4d49-b44d-45380379174c" providerId="ADAL" clId="{1407291F-FF00-44AF-8487-6372B9C9B88B}" dt="2023-08-10T10:53:34.322" v="768" actId="26606"/>
          <ac:spMkLst>
            <pc:docMk/>
            <pc:sldMk cId="176949794" sldId="283"/>
            <ac:spMk id="215" creationId="{42A4FC2C-047E-45A5-965D-8E1E3BF09BC6}"/>
          </ac:spMkLst>
        </pc:spChg>
        <pc:grpChg chg="add del">
          <ac:chgData name="Mussa Issa Saleh" userId="f29f7a77-8728-4d49-b44d-45380379174c" providerId="ADAL" clId="{1407291F-FF00-44AF-8487-6372B9C9B88B}" dt="2023-08-10T10:49:22.396" v="712" actId="26606"/>
          <ac:grpSpMkLst>
            <pc:docMk/>
            <pc:sldMk cId="176949794" sldId="283"/>
            <ac:grpSpMk id="29" creationId="{670FB431-AE18-414D-92F4-1D12D1991152}"/>
          </ac:grpSpMkLst>
        </pc:grpChg>
        <pc:grpChg chg="add del">
          <ac:chgData name="Mussa Issa Saleh" userId="f29f7a77-8728-4d49-b44d-45380379174c" providerId="ADAL" clId="{1407291F-FF00-44AF-8487-6372B9C9B88B}" dt="2023-08-10T10:49:22.396" v="712" actId="26606"/>
          <ac:grpSpMkLst>
            <pc:docMk/>
            <pc:sldMk cId="176949794" sldId="283"/>
            <ac:grpSpMk id="34" creationId="{1EA1DAFF-CECA-492F-BFA1-22C64956B8D9}"/>
          </ac:grpSpMkLst>
        </pc:grpChg>
        <pc:grpChg chg="add del">
          <ac:chgData name="Mussa Issa Saleh" userId="f29f7a77-8728-4d49-b44d-45380379174c" providerId="ADAL" clId="{1407291F-FF00-44AF-8487-6372B9C9B88B}" dt="2023-08-10T10:49:22.396" v="712" actId="26606"/>
          <ac:grpSpMkLst>
            <pc:docMk/>
            <pc:sldMk cId="176949794" sldId="283"/>
            <ac:grpSpMk id="35" creationId="{AF19A774-30A5-488B-9BAF-629C6440294E}"/>
          </ac:grpSpMkLst>
        </pc:grpChg>
        <pc:grpChg chg="add del">
          <ac:chgData name="Mussa Issa Saleh" userId="f29f7a77-8728-4d49-b44d-45380379174c" providerId="ADAL" clId="{1407291F-FF00-44AF-8487-6372B9C9B88B}" dt="2023-08-10T10:49:22.396" v="712" actId="26606"/>
          <ac:grpSpMkLst>
            <pc:docMk/>
            <pc:sldMk cId="176949794" sldId="283"/>
            <ac:grpSpMk id="43" creationId="{8214E4A5-A0D2-42C4-8D14-D2A7E495F041}"/>
          </ac:grpSpMkLst>
        </pc:grpChg>
        <pc:grpChg chg="add del">
          <ac:chgData name="Mussa Issa Saleh" userId="f29f7a77-8728-4d49-b44d-45380379174c" providerId="ADAL" clId="{1407291F-FF00-44AF-8487-6372B9C9B88B}" dt="2023-08-10T10:49:26.989" v="718" actId="26606"/>
          <ac:grpSpMkLst>
            <pc:docMk/>
            <pc:sldMk cId="176949794" sldId="283"/>
            <ac:grpSpMk id="61" creationId="{1EA1DAFF-CECA-492F-BFA1-22C64956B8D9}"/>
          </ac:grpSpMkLst>
        </pc:grpChg>
        <pc:grpChg chg="add del">
          <ac:chgData name="Mussa Issa Saleh" userId="f29f7a77-8728-4d49-b44d-45380379174c" providerId="ADAL" clId="{1407291F-FF00-44AF-8487-6372B9C9B88B}" dt="2023-08-10T10:49:26.989" v="718" actId="26606"/>
          <ac:grpSpMkLst>
            <pc:docMk/>
            <pc:sldMk cId="176949794" sldId="283"/>
            <ac:grpSpMk id="67" creationId="{670FB431-AE18-414D-92F4-1D12D1991152}"/>
          </ac:grpSpMkLst>
        </pc:grpChg>
        <pc:grpChg chg="add del">
          <ac:chgData name="Mussa Issa Saleh" userId="f29f7a77-8728-4d49-b44d-45380379174c" providerId="ADAL" clId="{1407291F-FF00-44AF-8487-6372B9C9B88B}" dt="2023-08-10T10:49:26.989" v="718" actId="26606"/>
          <ac:grpSpMkLst>
            <pc:docMk/>
            <pc:sldMk cId="176949794" sldId="283"/>
            <ac:grpSpMk id="68" creationId="{AF19A774-30A5-488B-9BAF-629C6440294E}"/>
          </ac:grpSpMkLst>
        </pc:grpChg>
        <pc:grpChg chg="add del">
          <ac:chgData name="Mussa Issa Saleh" userId="f29f7a77-8728-4d49-b44d-45380379174c" providerId="ADAL" clId="{1407291F-FF00-44AF-8487-6372B9C9B88B}" dt="2023-08-10T10:49:26.989" v="718" actId="26606"/>
          <ac:grpSpMkLst>
            <pc:docMk/>
            <pc:sldMk cId="176949794" sldId="283"/>
            <ac:grpSpMk id="70" creationId="{8214E4A5-A0D2-42C4-8D14-D2A7E495F041}"/>
          </ac:grpSpMkLst>
        </pc:grpChg>
        <pc:grpChg chg="add del">
          <ac:chgData name="Mussa Issa Saleh" userId="f29f7a77-8728-4d49-b44d-45380379174c" providerId="ADAL" clId="{1407291F-FF00-44AF-8487-6372B9C9B88B}" dt="2023-08-10T10:50:09.683" v="728" actId="26606"/>
          <ac:grpSpMkLst>
            <pc:docMk/>
            <pc:sldMk cId="176949794" sldId="283"/>
            <ac:grpSpMk id="80" creationId="{1EA1DAFF-CECA-492F-BFA1-22C64956B8D9}"/>
          </ac:grpSpMkLst>
        </pc:grpChg>
        <pc:grpChg chg="add del">
          <ac:chgData name="Mussa Issa Saleh" userId="f29f7a77-8728-4d49-b44d-45380379174c" providerId="ADAL" clId="{1407291F-FF00-44AF-8487-6372B9C9B88B}" dt="2023-08-10T10:50:09.683" v="728" actId="26606"/>
          <ac:grpSpMkLst>
            <pc:docMk/>
            <pc:sldMk cId="176949794" sldId="283"/>
            <ac:grpSpMk id="86" creationId="{670FB431-AE18-414D-92F4-1D12D1991152}"/>
          </ac:grpSpMkLst>
        </pc:grpChg>
        <pc:grpChg chg="add del">
          <ac:chgData name="Mussa Issa Saleh" userId="f29f7a77-8728-4d49-b44d-45380379174c" providerId="ADAL" clId="{1407291F-FF00-44AF-8487-6372B9C9B88B}" dt="2023-08-10T10:50:09.683" v="728" actId="26606"/>
          <ac:grpSpMkLst>
            <pc:docMk/>
            <pc:sldMk cId="176949794" sldId="283"/>
            <ac:grpSpMk id="87" creationId="{AF19A774-30A5-488B-9BAF-629C6440294E}"/>
          </ac:grpSpMkLst>
        </pc:grpChg>
        <pc:grpChg chg="add del">
          <ac:chgData name="Mussa Issa Saleh" userId="f29f7a77-8728-4d49-b44d-45380379174c" providerId="ADAL" clId="{1407291F-FF00-44AF-8487-6372B9C9B88B}" dt="2023-08-10T10:50:09.683" v="728" actId="26606"/>
          <ac:grpSpMkLst>
            <pc:docMk/>
            <pc:sldMk cId="176949794" sldId="283"/>
            <ac:grpSpMk id="89" creationId="{8214E4A5-A0D2-42C4-8D14-D2A7E495F041}"/>
          </ac:grpSpMkLst>
        </pc:grpChg>
        <pc:grpChg chg="add del">
          <ac:chgData name="Mussa Issa Saleh" userId="f29f7a77-8728-4d49-b44d-45380379174c" providerId="ADAL" clId="{1407291F-FF00-44AF-8487-6372B9C9B88B}" dt="2023-08-10T10:50:04.223" v="725" actId="26606"/>
          <ac:grpSpMkLst>
            <pc:docMk/>
            <pc:sldMk cId="176949794" sldId="283"/>
            <ac:grpSpMk id="96" creationId="{B7BAEF06-AB74-442C-8C30-B88233FD836C}"/>
          </ac:grpSpMkLst>
        </pc:grpChg>
        <pc:grpChg chg="add del">
          <ac:chgData name="Mussa Issa Saleh" userId="f29f7a77-8728-4d49-b44d-45380379174c" providerId="ADAL" clId="{1407291F-FF00-44AF-8487-6372B9C9B88B}" dt="2023-08-10T10:50:04.223" v="725" actId="26606"/>
          <ac:grpSpMkLst>
            <pc:docMk/>
            <pc:sldMk cId="176949794" sldId="283"/>
            <ac:grpSpMk id="104" creationId="{C9829185-6353-4E3C-B082-AA7F5193916F}"/>
          </ac:grpSpMkLst>
        </pc:grpChg>
        <pc:grpChg chg="add del">
          <ac:chgData name="Mussa Issa Saleh" userId="f29f7a77-8728-4d49-b44d-45380379174c" providerId="ADAL" clId="{1407291F-FF00-44AF-8487-6372B9C9B88B}" dt="2023-08-10T10:50:09.667" v="727" actId="26606"/>
          <ac:grpSpMkLst>
            <pc:docMk/>
            <pc:sldMk cId="176949794" sldId="283"/>
            <ac:grpSpMk id="106" creationId="{5BE0D975-7725-493F-8862-ED40C46BE35E}"/>
          </ac:grpSpMkLst>
        </pc:grpChg>
        <pc:grpChg chg="add del">
          <ac:chgData name="Mussa Issa Saleh" userId="f29f7a77-8728-4d49-b44d-45380379174c" providerId="ADAL" clId="{1407291F-FF00-44AF-8487-6372B9C9B88B}" dt="2023-08-10T10:50:09.667" v="727" actId="26606"/>
          <ac:grpSpMkLst>
            <pc:docMk/>
            <pc:sldMk cId="176949794" sldId="283"/>
            <ac:grpSpMk id="115" creationId="{AF19A774-30A5-488B-9BAF-629C6440294E}"/>
          </ac:grpSpMkLst>
        </pc:grpChg>
        <pc:grpChg chg="add del">
          <ac:chgData name="Mussa Issa Saleh" userId="f29f7a77-8728-4d49-b44d-45380379174c" providerId="ADAL" clId="{1407291F-FF00-44AF-8487-6372B9C9B88B}" dt="2023-08-10T10:50:09.667" v="727" actId="26606"/>
          <ac:grpSpMkLst>
            <pc:docMk/>
            <pc:sldMk cId="176949794" sldId="283"/>
            <ac:grpSpMk id="116" creationId="{670FB431-AE18-414D-92F4-1D12D1991152}"/>
          </ac:grpSpMkLst>
        </pc:grpChg>
        <pc:grpChg chg="add del">
          <ac:chgData name="Mussa Issa Saleh" userId="f29f7a77-8728-4d49-b44d-45380379174c" providerId="ADAL" clId="{1407291F-FF00-44AF-8487-6372B9C9B88B}" dt="2023-08-10T10:50:09.667" v="727" actId="26606"/>
          <ac:grpSpMkLst>
            <pc:docMk/>
            <pc:sldMk cId="176949794" sldId="283"/>
            <ac:grpSpMk id="124" creationId="{8214E4A5-A0D2-42C4-8D14-D2A7E495F041}"/>
          </ac:grpSpMkLst>
        </pc:grpChg>
        <pc:grpChg chg="add del">
          <ac:chgData name="Mussa Issa Saleh" userId="f29f7a77-8728-4d49-b44d-45380379174c" providerId="ADAL" clId="{1407291F-FF00-44AF-8487-6372B9C9B88B}" dt="2023-08-10T10:52:09.994" v="752" actId="26606"/>
          <ac:grpSpMkLst>
            <pc:docMk/>
            <pc:sldMk cId="176949794" sldId="283"/>
            <ac:grpSpMk id="168" creationId="{A4AE1828-51FD-4AD7-BCF6-9AF5C696CE5D}"/>
          </ac:grpSpMkLst>
        </pc:grpChg>
        <pc:grpChg chg="add del">
          <ac:chgData name="Mussa Issa Saleh" userId="f29f7a77-8728-4d49-b44d-45380379174c" providerId="ADAL" clId="{1407291F-FF00-44AF-8487-6372B9C9B88B}" dt="2023-08-10T10:53:31.685" v="765" actId="26606"/>
          <ac:grpSpMkLst>
            <pc:docMk/>
            <pc:sldMk cId="176949794" sldId="283"/>
            <ac:grpSpMk id="204" creationId="{A50943B0-FDF7-4C2C-B784-9208C945A8C3}"/>
          </ac:grpSpMkLst>
        </pc:grpChg>
        <pc:graphicFrameChg chg="add del mod modGraphic">
          <ac:chgData name="Mussa Issa Saleh" userId="f29f7a77-8728-4d49-b44d-45380379174c" providerId="ADAL" clId="{1407291F-FF00-44AF-8487-6372B9C9B88B}" dt="2023-08-10T10:48:37.365" v="704" actId="478"/>
          <ac:graphicFrameMkLst>
            <pc:docMk/>
            <pc:sldMk cId="176949794" sldId="283"/>
            <ac:graphicFrameMk id="4" creationId="{A099D1BF-C02D-9879-6B14-90E56DD997B5}"/>
          </ac:graphicFrameMkLst>
        </pc:graphicFrameChg>
        <pc:picChg chg="add mod ord modCrop">
          <ac:chgData name="Mussa Issa Saleh" userId="f29f7a77-8728-4d49-b44d-45380379174c" providerId="ADAL" clId="{1407291F-FF00-44AF-8487-6372B9C9B88B}" dt="2023-08-10T10:56:00.481" v="788" actId="732"/>
          <ac:picMkLst>
            <pc:docMk/>
            <pc:sldMk cId="176949794" sldId="283"/>
            <ac:picMk id="8" creationId="{6693A893-E846-FD02-F85B-0EBC0144E9DA}"/>
          </ac:picMkLst>
        </pc:picChg>
        <pc:picChg chg="add mod ord modCrop">
          <ac:chgData name="Mussa Issa Saleh" userId="f29f7a77-8728-4d49-b44d-45380379174c" providerId="ADAL" clId="{1407291F-FF00-44AF-8487-6372B9C9B88B}" dt="2023-08-10T10:54:37.198" v="778" actId="14100"/>
          <ac:picMkLst>
            <pc:docMk/>
            <pc:sldMk cId="176949794" sldId="283"/>
            <ac:picMk id="10" creationId="{C12B779C-0583-B6FC-7BE9-D5116F35A6AA}"/>
          </ac:picMkLst>
        </pc:picChg>
        <pc:picChg chg="add mod ord modCrop">
          <ac:chgData name="Mussa Issa Saleh" userId="f29f7a77-8728-4d49-b44d-45380379174c" providerId="ADAL" clId="{1407291F-FF00-44AF-8487-6372B9C9B88B}" dt="2023-08-10T10:53:51.945" v="772" actId="18131"/>
          <ac:picMkLst>
            <pc:docMk/>
            <pc:sldMk cId="176949794" sldId="283"/>
            <ac:picMk id="14" creationId="{9F515D8C-1575-3191-DB48-8DEAE594CCD9}"/>
          </ac:picMkLst>
        </pc:picChg>
        <pc:cxnChg chg="add del">
          <ac:chgData name="Mussa Issa Saleh" userId="f29f7a77-8728-4d49-b44d-45380379174c" providerId="ADAL" clId="{1407291F-FF00-44AF-8487-6372B9C9B88B}" dt="2023-08-10T10:52:09.994" v="753" actId="26606"/>
          <ac:cxnSpMkLst>
            <pc:docMk/>
            <pc:sldMk cId="176949794" sldId="283"/>
            <ac:cxnSpMk id="148" creationId="{02E9B2EE-76CA-47F3-9977-3F2FCB7FD252}"/>
          </ac:cxnSpMkLst>
        </pc:cxnChg>
        <pc:cxnChg chg="add del">
          <ac:chgData name="Mussa Issa Saleh" userId="f29f7a77-8728-4d49-b44d-45380379174c" providerId="ADAL" clId="{1407291F-FF00-44AF-8487-6372B9C9B88B}" dt="2023-08-10T10:52:31.617" v="756" actId="26606"/>
          <ac:cxnSpMkLst>
            <pc:docMk/>
            <pc:sldMk cId="176949794" sldId="283"/>
            <ac:cxnSpMk id="175" creationId="{02E9B2EE-76CA-47F3-9977-3F2FCB7FD252}"/>
          </ac:cxnSpMkLst>
        </pc:cxnChg>
      </pc:sldChg>
      <pc:sldChg chg="addSp delSp modSp new del mod setBg">
        <pc:chgData name="Mussa Issa Saleh" userId="f29f7a77-8728-4d49-b44d-45380379174c" providerId="ADAL" clId="{1407291F-FF00-44AF-8487-6372B9C9B88B}" dt="2023-08-10T11:05:06.489" v="846" actId="47"/>
        <pc:sldMkLst>
          <pc:docMk/>
          <pc:sldMk cId="322225394" sldId="284"/>
        </pc:sldMkLst>
        <pc:spChg chg="del">
          <ac:chgData name="Mussa Issa Saleh" userId="f29f7a77-8728-4d49-b44d-45380379174c" providerId="ADAL" clId="{1407291F-FF00-44AF-8487-6372B9C9B88B}" dt="2023-08-10T11:04:50.899" v="843" actId="26606"/>
          <ac:spMkLst>
            <pc:docMk/>
            <pc:sldMk cId="322225394" sldId="284"/>
            <ac:spMk id="2" creationId="{56634992-AC3B-80F9-A8BA-A9208E4EA02D}"/>
          </ac:spMkLst>
        </pc:spChg>
        <pc:spChg chg="add">
          <ac:chgData name="Mussa Issa Saleh" userId="f29f7a77-8728-4d49-b44d-45380379174c" providerId="ADAL" clId="{1407291F-FF00-44AF-8487-6372B9C9B88B}" dt="2023-08-10T11:04:50.899" v="843" actId="26606"/>
          <ac:spMkLst>
            <pc:docMk/>
            <pc:sldMk cId="322225394" sldId="284"/>
            <ac:spMk id="11" creationId="{38CB19FB-7C96-4FEC-9331-E826E4E36CE4}"/>
          </ac:spMkLst>
        </pc:spChg>
        <pc:grpChg chg="add">
          <ac:chgData name="Mussa Issa Saleh" userId="f29f7a77-8728-4d49-b44d-45380379174c" providerId="ADAL" clId="{1407291F-FF00-44AF-8487-6372B9C9B88B}" dt="2023-08-10T11:04:50.899" v="843" actId="26606"/>
          <ac:grpSpMkLst>
            <pc:docMk/>
            <pc:sldMk cId="322225394" sldId="284"/>
            <ac:grpSpMk id="13" creationId="{DF071BB7-867E-46A9-A7C2-3FCB28CB8FBD}"/>
          </ac:grpSpMkLst>
        </pc:grpChg>
        <pc:picChg chg="add del mod">
          <ac:chgData name="Mussa Issa Saleh" userId="f29f7a77-8728-4d49-b44d-45380379174c" providerId="ADAL" clId="{1407291F-FF00-44AF-8487-6372B9C9B88B}" dt="2023-08-10T11:04:47.089" v="842" actId="478"/>
          <ac:picMkLst>
            <pc:docMk/>
            <pc:sldMk cId="322225394" sldId="284"/>
            <ac:picMk id="6" creationId="{1EA2CC9B-E2E5-C38C-B248-69F4820D345F}"/>
          </ac:picMkLst>
        </pc:picChg>
        <pc:picChg chg="add">
          <ac:chgData name="Mussa Issa Saleh" userId="f29f7a77-8728-4d49-b44d-45380379174c" providerId="ADAL" clId="{1407291F-FF00-44AF-8487-6372B9C9B88B}" dt="2023-08-10T11:04:50.899" v="843" actId="26606"/>
          <ac:picMkLst>
            <pc:docMk/>
            <pc:sldMk cId="322225394" sldId="284"/>
            <ac:picMk id="7" creationId="{2D97D4DB-FB1B-F833-0E16-1D64A22F6A1A}"/>
          </ac:picMkLst>
        </pc:picChg>
      </pc:sldChg>
      <pc:sldChg chg="addSp delSp modSp new mod setBg">
        <pc:chgData name="Mussa Issa Saleh" userId="f29f7a77-8728-4d49-b44d-45380379174c" providerId="ADAL" clId="{1407291F-FF00-44AF-8487-6372B9C9B88B}" dt="2023-08-10T11:13:50.538" v="906" actId="207"/>
        <pc:sldMkLst>
          <pc:docMk/>
          <pc:sldMk cId="3493425625" sldId="284"/>
        </pc:sldMkLst>
        <pc:spChg chg="del mod">
          <ac:chgData name="Mussa Issa Saleh" userId="f29f7a77-8728-4d49-b44d-45380379174c" providerId="ADAL" clId="{1407291F-FF00-44AF-8487-6372B9C9B88B}" dt="2023-08-10T11:05:14.595" v="849" actId="478"/>
          <ac:spMkLst>
            <pc:docMk/>
            <pc:sldMk cId="3493425625" sldId="284"/>
            <ac:spMk id="2" creationId="{0970FE00-08B1-456B-81B5-460020934823}"/>
          </ac:spMkLst>
        </pc:spChg>
        <pc:spChg chg="del">
          <ac:chgData name="Mussa Issa Saleh" userId="f29f7a77-8728-4d49-b44d-45380379174c" providerId="ADAL" clId="{1407291F-FF00-44AF-8487-6372B9C9B88B}" dt="2023-08-10T11:05:17.362" v="851" actId="478"/>
          <ac:spMkLst>
            <pc:docMk/>
            <pc:sldMk cId="3493425625" sldId="284"/>
            <ac:spMk id="3" creationId="{C3FBCA73-49BD-2B7B-3E2D-FEA60F6A2FFB}"/>
          </ac:spMkLst>
        </pc:spChg>
        <pc:spChg chg="del">
          <ac:chgData name="Mussa Issa Saleh" userId="f29f7a77-8728-4d49-b44d-45380379174c" providerId="ADAL" clId="{1407291F-FF00-44AF-8487-6372B9C9B88B}" dt="2023-08-10T11:05:18.338" v="852" actId="478"/>
          <ac:spMkLst>
            <pc:docMk/>
            <pc:sldMk cId="3493425625" sldId="284"/>
            <ac:spMk id="4" creationId="{36D57C3E-7D0C-600E-6604-EC1BC664399E}"/>
          </ac:spMkLst>
        </pc:spChg>
        <pc:spChg chg="del">
          <ac:chgData name="Mussa Issa Saleh" userId="f29f7a77-8728-4d49-b44d-45380379174c" providerId="ADAL" clId="{1407291F-FF00-44AF-8487-6372B9C9B88B}" dt="2023-08-10T11:05:16.260" v="850" actId="478"/>
          <ac:spMkLst>
            <pc:docMk/>
            <pc:sldMk cId="3493425625" sldId="284"/>
            <ac:spMk id="5" creationId="{EDDE6C74-E1FD-4563-A685-C12945314986}"/>
          </ac:spMkLst>
        </pc:spChg>
        <pc:spChg chg="add mod">
          <ac:chgData name="Mussa Issa Saleh" userId="f29f7a77-8728-4d49-b44d-45380379174c" providerId="ADAL" clId="{1407291F-FF00-44AF-8487-6372B9C9B88B}" dt="2023-08-10T11:13:50.538" v="906" actId="207"/>
          <ac:spMkLst>
            <pc:docMk/>
            <pc:sldMk cId="3493425625" sldId="284"/>
            <ac:spMk id="7" creationId="{E59847DA-A217-A438-971B-22FB07C43F14}"/>
          </ac:spMkLst>
        </pc:spChg>
        <pc:spChg chg="add del mod">
          <ac:chgData name="Mussa Issa Saleh" userId="f29f7a77-8728-4d49-b44d-45380379174c" providerId="ADAL" clId="{1407291F-FF00-44AF-8487-6372B9C9B88B}" dt="2023-08-10T11:13:22.145" v="902" actId="478"/>
          <ac:spMkLst>
            <pc:docMk/>
            <pc:sldMk cId="3493425625" sldId="284"/>
            <ac:spMk id="8" creationId="{2EFEE850-6354-6ACB-A33B-99DA6ACA2B42}"/>
          </ac:spMkLst>
        </pc:spChg>
        <pc:spChg chg="add mod">
          <ac:chgData name="Mussa Issa Saleh" userId="f29f7a77-8728-4d49-b44d-45380379174c" providerId="ADAL" clId="{1407291F-FF00-44AF-8487-6372B9C9B88B}" dt="2023-08-10T11:13:29.813" v="904" actId="14100"/>
          <ac:spMkLst>
            <pc:docMk/>
            <pc:sldMk cId="3493425625" sldId="284"/>
            <ac:spMk id="9" creationId="{6A9BD776-2A11-8B8E-DF58-C744D0166BD1}"/>
          </ac:spMkLst>
        </pc:spChg>
        <pc:spChg chg="add del">
          <ac:chgData name="Mussa Issa Saleh" userId="f29f7a77-8728-4d49-b44d-45380379174c" providerId="ADAL" clId="{1407291F-FF00-44AF-8487-6372B9C9B88B}" dt="2023-08-10T11:05:57.701" v="857" actId="26606"/>
          <ac:spMkLst>
            <pc:docMk/>
            <pc:sldMk cId="3493425625" sldId="284"/>
            <ac:spMk id="11" creationId="{42A4FC2C-047E-45A5-965D-8E1E3BF09BC6}"/>
          </ac:spMkLst>
        </pc:spChg>
        <pc:spChg chg="add del">
          <ac:chgData name="Mussa Issa Saleh" userId="f29f7a77-8728-4d49-b44d-45380379174c" providerId="ADAL" clId="{1407291F-FF00-44AF-8487-6372B9C9B88B}" dt="2023-08-10T11:05:57.685" v="856" actId="26606"/>
          <ac:spMkLst>
            <pc:docMk/>
            <pc:sldMk cId="3493425625" sldId="284"/>
            <ac:spMk id="16" creationId="{42A4FC2C-047E-45A5-965D-8E1E3BF09BC6}"/>
          </ac:spMkLst>
        </pc:spChg>
        <pc:spChg chg="add del">
          <ac:chgData name="Mussa Issa Saleh" userId="f29f7a77-8728-4d49-b44d-45380379174c" providerId="ADAL" clId="{1407291F-FF00-44AF-8487-6372B9C9B88B}" dt="2023-08-10T11:08:00.620" v="871" actId="26606"/>
          <ac:spMkLst>
            <pc:docMk/>
            <pc:sldMk cId="3493425625" sldId="284"/>
            <ac:spMk id="24" creationId="{38CB19FB-7C96-4FEC-9331-E826E4E36CE4}"/>
          </ac:spMkLst>
        </pc:spChg>
        <pc:spChg chg="add del">
          <ac:chgData name="Mussa Issa Saleh" userId="f29f7a77-8728-4d49-b44d-45380379174c" providerId="ADAL" clId="{1407291F-FF00-44AF-8487-6372B9C9B88B}" dt="2023-08-10T11:07:57.443" v="866" actId="26606"/>
          <ac:spMkLst>
            <pc:docMk/>
            <pc:sldMk cId="3493425625" sldId="284"/>
            <ac:spMk id="29" creationId="{C83A5C14-ED91-4CD1-809E-D29FF97C9AF5}"/>
          </ac:spMkLst>
        </pc:spChg>
        <pc:spChg chg="add del">
          <ac:chgData name="Mussa Issa Saleh" userId="f29f7a77-8728-4d49-b44d-45380379174c" providerId="ADAL" clId="{1407291F-FF00-44AF-8487-6372B9C9B88B}" dt="2023-08-10T11:07:57.443" v="866" actId="26606"/>
          <ac:spMkLst>
            <pc:docMk/>
            <pc:sldMk cId="3493425625" sldId="284"/>
            <ac:spMk id="31" creationId="{56065185-5C34-4F86-AA96-AA4D065B0EF4}"/>
          </ac:spMkLst>
        </pc:spChg>
        <pc:spChg chg="add del">
          <ac:chgData name="Mussa Issa Saleh" userId="f29f7a77-8728-4d49-b44d-45380379174c" providerId="ADAL" clId="{1407291F-FF00-44AF-8487-6372B9C9B88B}" dt="2023-08-10T11:07:58.214" v="868" actId="26606"/>
          <ac:spMkLst>
            <pc:docMk/>
            <pc:sldMk cId="3493425625" sldId="284"/>
            <ac:spMk id="33" creationId="{F9528C64-B611-4A0E-AED3-355EAA4E2DE3}"/>
          </ac:spMkLst>
        </pc:spChg>
        <pc:spChg chg="add del">
          <ac:chgData name="Mussa Issa Saleh" userId="f29f7a77-8728-4d49-b44d-45380379174c" providerId="ADAL" clId="{1407291F-FF00-44AF-8487-6372B9C9B88B}" dt="2023-08-10T11:07:58.214" v="868" actId="26606"/>
          <ac:spMkLst>
            <pc:docMk/>
            <pc:sldMk cId="3493425625" sldId="284"/>
            <ac:spMk id="34" creationId="{8950AD4C-6AF3-49F8-94E1-DBCAFB39478B}"/>
          </ac:spMkLst>
        </pc:spChg>
        <pc:spChg chg="add del">
          <ac:chgData name="Mussa Issa Saleh" userId="f29f7a77-8728-4d49-b44d-45380379174c" providerId="ADAL" clId="{1407291F-FF00-44AF-8487-6372B9C9B88B}" dt="2023-08-10T11:07:58.214" v="868" actId="26606"/>
          <ac:spMkLst>
            <pc:docMk/>
            <pc:sldMk cId="3493425625" sldId="284"/>
            <ac:spMk id="35" creationId="{9479A80B-8CA9-4EA1-9408-D2A7B0466B88}"/>
          </ac:spMkLst>
        </pc:spChg>
        <pc:spChg chg="add del">
          <ac:chgData name="Mussa Issa Saleh" userId="f29f7a77-8728-4d49-b44d-45380379174c" providerId="ADAL" clId="{1407291F-FF00-44AF-8487-6372B9C9B88B}" dt="2023-08-10T11:07:58.214" v="868" actId="26606"/>
          <ac:spMkLst>
            <pc:docMk/>
            <pc:sldMk cId="3493425625" sldId="284"/>
            <ac:spMk id="36" creationId="{D967F3CD-B7D5-4CD4-B546-13C8A8F612BA}"/>
          </ac:spMkLst>
        </pc:spChg>
        <pc:spChg chg="add del">
          <ac:chgData name="Mussa Issa Saleh" userId="f29f7a77-8728-4d49-b44d-45380379174c" providerId="ADAL" clId="{1407291F-FF00-44AF-8487-6372B9C9B88B}" dt="2023-08-10T11:08:00.620" v="870" actId="26606"/>
          <ac:spMkLst>
            <pc:docMk/>
            <pc:sldMk cId="3493425625" sldId="284"/>
            <ac:spMk id="38" creationId="{6680F1D3-7650-4307-A001-0163AD371D29}"/>
          </ac:spMkLst>
        </pc:spChg>
        <pc:spChg chg="add del">
          <ac:chgData name="Mussa Issa Saleh" userId="f29f7a77-8728-4d49-b44d-45380379174c" providerId="ADAL" clId="{1407291F-FF00-44AF-8487-6372B9C9B88B}" dt="2023-08-10T11:08:52.051" v="879" actId="26606"/>
          <ac:spMkLst>
            <pc:docMk/>
            <pc:sldMk cId="3493425625" sldId="284"/>
            <ac:spMk id="40" creationId="{92CC4BDB-5B81-4023-B967-7DF04BC13389}"/>
          </ac:spMkLst>
        </pc:spChg>
        <pc:spChg chg="add del">
          <ac:chgData name="Mussa Issa Saleh" userId="f29f7a77-8728-4d49-b44d-45380379174c" providerId="ADAL" clId="{1407291F-FF00-44AF-8487-6372B9C9B88B}" dt="2023-08-10T11:08:50.107" v="876" actId="26606"/>
          <ac:spMkLst>
            <pc:docMk/>
            <pc:sldMk cId="3493425625" sldId="284"/>
            <ac:spMk id="45" creationId="{8B089790-F4B6-46A7-BB28-7B74A9A9EFDC}"/>
          </ac:spMkLst>
        </pc:spChg>
        <pc:spChg chg="add del">
          <ac:chgData name="Mussa Issa Saleh" userId="f29f7a77-8728-4d49-b44d-45380379174c" providerId="ADAL" clId="{1407291F-FF00-44AF-8487-6372B9C9B88B}" dt="2023-08-10T11:08:50.107" v="876" actId="26606"/>
          <ac:spMkLst>
            <pc:docMk/>
            <pc:sldMk cId="3493425625" sldId="284"/>
            <ac:spMk id="47" creationId="{9A191B90-62D1-4718-B891-6A3FC82DD6A2}"/>
          </ac:spMkLst>
        </pc:spChg>
        <pc:spChg chg="add del">
          <ac:chgData name="Mussa Issa Saleh" userId="f29f7a77-8728-4d49-b44d-45380379174c" providerId="ADAL" clId="{1407291F-FF00-44AF-8487-6372B9C9B88B}" dt="2023-08-10T11:08:52.028" v="878" actId="26606"/>
          <ac:spMkLst>
            <pc:docMk/>
            <pc:sldMk cId="3493425625" sldId="284"/>
            <ac:spMk id="61" creationId="{E559D998-AB6C-46E1-B394-118E9A1E2D62}"/>
          </ac:spMkLst>
        </pc:spChg>
        <pc:spChg chg="add">
          <ac:chgData name="Mussa Issa Saleh" userId="f29f7a77-8728-4d49-b44d-45380379174c" providerId="ADAL" clId="{1407291F-FF00-44AF-8487-6372B9C9B88B}" dt="2023-08-10T11:08:52.051" v="879" actId="26606"/>
          <ac:spMkLst>
            <pc:docMk/>
            <pc:sldMk cId="3493425625" sldId="284"/>
            <ac:spMk id="63" creationId="{8B089790-F4B6-46A7-BB28-7B74A9A9EFDC}"/>
          </ac:spMkLst>
        </pc:spChg>
        <pc:spChg chg="add">
          <ac:chgData name="Mussa Issa Saleh" userId="f29f7a77-8728-4d49-b44d-45380379174c" providerId="ADAL" clId="{1407291F-FF00-44AF-8487-6372B9C9B88B}" dt="2023-08-10T11:08:52.051" v="879" actId="26606"/>
          <ac:spMkLst>
            <pc:docMk/>
            <pc:sldMk cId="3493425625" sldId="284"/>
            <ac:spMk id="64" creationId="{9A191B90-62D1-4718-B891-6A3FC82DD6A2}"/>
          </ac:spMkLst>
        </pc:spChg>
        <pc:grpChg chg="add del">
          <ac:chgData name="Mussa Issa Saleh" userId="f29f7a77-8728-4d49-b44d-45380379174c" providerId="ADAL" clId="{1407291F-FF00-44AF-8487-6372B9C9B88B}" dt="2023-08-10T11:08:00.620" v="871" actId="26606"/>
          <ac:grpSpMkLst>
            <pc:docMk/>
            <pc:sldMk cId="3493425625" sldId="284"/>
            <ac:grpSpMk id="18" creationId="{DF071BB7-867E-46A9-A7C2-3FCB28CB8FBD}"/>
          </ac:grpSpMkLst>
        </pc:grpChg>
        <pc:grpChg chg="add del">
          <ac:chgData name="Mussa Issa Saleh" userId="f29f7a77-8728-4d49-b44d-45380379174c" providerId="ADAL" clId="{1407291F-FF00-44AF-8487-6372B9C9B88B}" dt="2023-08-10T11:08:50.107" v="876" actId="26606"/>
          <ac:grpSpMkLst>
            <pc:docMk/>
            <pc:sldMk cId="3493425625" sldId="284"/>
            <ac:grpSpMk id="49" creationId="{63A1050F-42B7-42F4-9436-314DB03DE463}"/>
          </ac:grpSpMkLst>
        </pc:grpChg>
        <pc:grpChg chg="add del">
          <ac:chgData name="Mussa Issa Saleh" userId="f29f7a77-8728-4d49-b44d-45380379174c" providerId="ADAL" clId="{1407291F-FF00-44AF-8487-6372B9C9B88B}" dt="2023-08-10T11:08:50.107" v="876" actId="26606"/>
          <ac:grpSpMkLst>
            <pc:docMk/>
            <pc:sldMk cId="3493425625" sldId="284"/>
            <ac:grpSpMk id="55" creationId="{CB04806E-DE07-4370-8B2D-439E32B3A25B}"/>
          </ac:grpSpMkLst>
        </pc:grpChg>
        <pc:grpChg chg="add">
          <ac:chgData name="Mussa Issa Saleh" userId="f29f7a77-8728-4d49-b44d-45380379174c" providerId="ADAL" clId="{1407291F-FF00-44AF-8487-6372B9C9B88B}" dt="2023-08-10T11:08:52.051" v="879" actId="26606"/>
          <ac:grpSpMkLst>
            <pc:docMk/>
            <pc:sldMk cId="3493425625" sldId="284"/>
            <ac:grpSpMk id="65" creationId="{63A1050F-42B7-42F4-9436-314DB03DE463}"/>
          </ac:grpSpMkLst>
        </pc:grpChg>
        <pc:grpChg chg="add">
          <ac:chgData name="Mussa Issa Saleh" userId="f29f7a77-8728-4d49-b44d-45380379174c" providerId="ADAL" clId="{1407291F-FF00-44AF-8487-6372B9C9B88B}" dt="2023-08-10T11:08:52.051" v="879" actId="26606"/>
          <ac:grpSpMkLst>
            <pc:docMk/>
            <pc:sldMk cId="3493425625" sldId="284"/>
            <ac:grpSpMk id="66" creationId="{CB04806E-DE07-4370-8B2D-439E32B3A25B}"/>
          </ac:grpSpMkLst>
        </pc:grpChg>
        <pc:picChg chg="add mod modCrop">
          <ac:chgData name="Mussa Issa Saleh" userId="f29f7a77-8728-4d49-b44d-45380379174c" providerId="ADAL" clId="{1407291F-FF00-44AF-8487-6372B9C9B88B}" dt="2023-08-10T11:09:11.386" v="881" actId="18131"/>
          <ac:picMkLst>
            <pc:docMk/>
            <pc:sldMk cId="3493425625" sldId="284"/>
            <ac:picMk id="6" creationId="{2AA5FAD3-54C0-06BF-389E-D80767171C75}"/>
          </ac:picMkLst>
        </pc:picChg>
      </pc:sldChg>
      <pc:sldMasterChg chg="delSldLayout">
        <pc:chgData name="Mussa Issa Saleh" userId="f29f7a77-8728-4d49-b44d-45380379174c" providerId="ADAL" clId="{1407291F-FF00-44AF-8487-6372B9C9B88B}" dt="2023-08-10T10:58:51.691" v="821" actId="47"/>
        <pc:sldMasterMkLst>
          <pc:docMk/>
          <pc:sldMasterMk cId="1824753296" sldId="2147483648"/>
        </pc:sldMasterMkLst>
        <pc:sldLayoutChg chg="del">
          <pc:chgData name="Mussa Issa Saleh" userId="f29f7a77-8728-4d49-b44d-45380379174c" providerId="ADAL" clId="{1407291F-FF00-44AF-8487-6372B9C9B88B}" dt="2023-08-10T09:01:34.422" v="182" actId="47"/>
          <pc:sldLayoutMkLst>
            <pc:docMk/>
            <pc:sldMasterMk cId="1824753296" sldId="2147483648"/>
            <pc:sldLayoutMk cId="3657958880" sldId="2147483663"/>
          </pc:sldLayoutMkLst>
        </pc:sldLayoutChg>
        <pc:sldLayoutChg chg="del">
          <pc:chgData name="Mussa Issa Saleh" userId="f29f7a77-8728-4d49-b44d-45380379174c" providerId="ADAL" clId="{1407291F-FF00-44AF-8487-6372B9C9B88B}" dt="2023-08-10T10:58:51.691" v="821" actId="47"/>
          <pc:sldLayoutMkLst>
            <pc:docMk/>
            <pc:sldMasterMk cId="1824753296" sldId="2147483648"/>
            <pc:sldLayoutMk cId="3620197452" sldId="2147483664"/>
          </pc:sldLayoutMkLst>
        </pc:sldLayoutChg>
      </pc:sldMasterChg>
    </pc:docChg>
  </pc:docChgLst>
  <pc:docChgLst>
    <pc:chgData name="Dhuha Mezher Abdulqader" userId="S::rz159@drc.ngo::5b27f7ef-b439-404e-ba0e-462caaa76a5b" providerId="AD" clId="Web-{B302197F-FDEF-BC38-AB59-0A4CEAD4E087}"/>
    <pc:docChg chg="modSld">
      <pc:chgData name="Dhuha Mezher Abdulqader" userId="S::rz159@drc.ngo::5b27f7ef-b439-404e-ba0e-462caaa76a5b" providerId="AD" clId="Web-{B302197F-FDEF-BC38-AB59-0A4CEAD4E087}" dt="2023-08-15T06:40:26.931" v="46" actId="20577"/>
      <pc:docMkLst>
        <pc:docMk/>
      </pc:docMkLst>
      <pc:sldChg chg="modSp">
        <pc:chgData name="Dhuha Mezher Abdulqader" userId="S::rz159@drc.ngo::5b27f7ef-b439-404e-ba0e-462caaa76a5b" providerId="AD" clId="Web-{B302197F-FDEF-BC38-AB59-0A4CEAD4E087}" dt="2023-08-15T06:40:26.931" v="46" actId="20577"/>
        <pc:sldMkLst>
          <pc:docMk/>
          <pc:sldMk cId="1845457284" sldId="256"/>
        </pc:sldMkLst>
        <pc:spChg chg="mod">
          <ac:chgData name="Dhuha Mezher Abdulqader" userId="S::rz159@drc.ngo::5b27f7ef-b439-404e-ba0e-462caaa76a5b" providerId="AD" clId="Web-{B302197F-FDEF-BC38-AB59-0A4CEAD4E087}" dt="2023-08-15T06:40:26.931" v="46" actId="20577"/>
          <ac:spMkLst>
            <pc:docMk/>
            <pc:sldMk cId="1845457284" sldId="256"/>
            <ac:spMk id="2" creationId="{6B3404A3-42A9-400B-BC9E-31DE3F2853C4}"/>
          </ac:spMkLst>
        </pc:spChg>
        <pc:spChg chg="mod">
          <ac:chgData name="Dhuha Mezher Abdulqader" userId="S::rz159@drc.ngo::5b27f7ef-b439-404e-ba0e-462caaa76a5b" providerId="AD" clId="Web-{B302197F-FDEF-BC38-AB59-0A4CEAD4E087}" dt="2023-08-15T06:40:12.181" v="45" actId="20577"/>
          <ac:spMkLst>
            <pc:docMk/>
            <pc:sldMk cId="1845457284" sldId="256"/>
            <ac:spMk id="3" creationId="{41133593-D8A0-47EE-BABE-B825A6576083}"/>
          </ac:spMkLst>
        </pc:spChg>
        <pc:spChg chg="mod">
          <ac:chgData name="Dhuha Mezher Abdulqader" userId="S::rz159@drc.ngo::5b27f7ef-b439-404e-ba0e-462caaa76a5b" providerId="AD" clId="Web-{B302197F-FDEF-BC38-AB59-0A4CEAD4E087}" dt="2023-08-15T06:39:06.569" v="32" actId="20577"/>
          <ac:spMkLst>
            <pc:docMk/>
            <pc:sldMk cId="1845457284" sldId="256"/>
            <ac:spMk id="4" creationId="{A60B2C7B-561F-460D-9585-213860D81912}"/>
          </ac:spMkLst>
        </pc:spChg>
      </pc:sldChg>
    </pc:docChg>
  </pc:docChgLst>
  <pc:docChgLst>
    <pc:chgData name="Mussa Issa Saleh" userId="f29f7a77-8728-4d49-b44d-45380379174c" providerId="ADAL" clId="{4D86E8E1-E7A9-4E1B-8077-279F4E9E27D6}"/>
    <pc:docChg chg="custSel modSld">
      <pc:chgData name="Mussa Issa Saleh" userId="f29f7a77-8728-4d49-b44d-45380379174c" providerId="ADAL" clId="{4D86E8E1-E7A9-4E1B-8077-279F4E9E27D6}" dt="2023-08-13T09:52:44.911" v="1" actId="478"/>
      <pc:docMkLst>
        <pc:docMk/>
      </pc:docMkLst>
      <pc:sldChg chg="addSp delSp modSp mod">
        <pc:chgData name="Mussa Issa Saleh" userId="f29f7a77-8728-4d49-b44d-45380379174c" providerId="ADAL" clId="{4D86E8E1-E7A9-4E1B-8077-279F4E9E27D6}" dt="2023-08-13T09:52:44.911" v="1" actId="478"/>
        <pc:sldMkLst>
          <pc:docMk/>
          <pc:sldMk cId="3925413540" sldId="260"/>
        </pc:sldMkLst>
        <pc:picChg chg="add del mod">
          <ac:chgData name="Mussa Issa Saleh" userId="f29f7a77-8728-4d49-b44d-45380379174c" providerId="ADAL" clId="{4D86E8E1-E7A9-4E1B-8077-279F4E9E27D6}" dt="2023-08-13T09:52:44.911" v="1" actId="478"/>
          <ac:picMkLst>
            <pc:docMk/>
            <pc:sldMk cId="3925413540" sldId="260"/>
            <ac:picMk id="3" creationId="{6F327A28-F27D-80CE-AC69-C9E2015A488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16647F-0216-4FE8-96C2-DC072033A541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9D3910-BF45-493E-B8C6-632F37156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54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macbook-pro-beside-black-ceramic-mug-on-black-table-3740704/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business-charts-data-document-259006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photo-of-people-doing-handshakes-3183172/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photo-of-person-pointing-on-laptop-3183171/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pexels.com/photo/macbook-pro-beside-papers-669619/" TargetMode="Externa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photo-of-people-leaning-on-wooden-table-3183183/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person-writing-on-notebook-669615/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pexels.com/photo/notebook-and-charts-669613/" TargetMode="External"/><Relationship Id="rId5" Type="http://schemas.openxmlformats.org/officeDocument/2006/relationships/hyperlink" Target="https://www.pexels.com/photo/background-board-chart-data-590041/" TargetMode="External"/><Relationship Id="rId4" Type="http://schemas.openxmlformats.org/officeDocument/2006/relationships/hyperlink" Target="https://www.pexels.com/photo/charts-on-black-wooden-table-669622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This template was downloaded from www.free-power-point-templates.com</a:t>
            </a:r>
          </a:p>
          <a:p>
            <a:endParaRPr lang="en-US"/>
          </a:p>
          <a:p>
            <a:r>
              <a:rPr lang="en-US"/>
              <a:t>Links</a:t>
            </a:r>
            <a:r>
              <a:rPr lang="en-US" dirty="0"/>
              <a:t>:</a:t>
            </a:r>
          </a:p>
          <a:p>
            <a:endParaRPr lang="en-US" dirty="0"/>
          </a:p>
          <a:p>
            <a:r>
              <a:rPr lang="en-US" dirty="0">
                <a:hlinkClick r:id="rId3"/>
              </a:rPr>
              <a:t>https://www.pexels.com/photo/macbook-pro-beside-black-ceramic-mug-on-black-table-3740704/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9D3910-BF45-493E-B8C6-632F3715696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2283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>
                <a:hlinkClick r:id="rId3"/>
              </a:rPr>
              <a:t>https://www.pexels.com/photo/business-charts-data-document-259006/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9D3910-BF45-493E-B8C6-632F3715696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7009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>
                <a:hlinkClick r:id="rId3"/>
              </a:rPr>
              <a:t>https://www.pexels.com/photo/photo-of-people-doing-handshakes-3183172/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9D3910-BF45-493E-B8C6-632F3715696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000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>
                <a:hlinkClick r:id="rId3"/>
              </a:rPr>
              <a:t>https://www.pexels.com/photo/photo-of-person-pointing-on-laptop-3183171/</a:t>
            </a:r>
            <a:endParaRPr lang="en-US" dirty="0"/>
          </a:p>
          <a:p>
            <a:r>
              <a:rPr lang="en-US" dirty="0">
                <a:hlinkClick r:id="rId4"/>
              </a:rPr>
              <a:t>https://www.pexels.com/photo/macbook-pro-beside-papers-669619/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9D3910-BF45-493E-B8C6-632F3715696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8564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>
                <a:hlinkClick r:id="rId3"/>
              </a:rPr>
              <a:t>https://www.pexels.com/photo/photo-of-people-leaning-on-wooden-table-3183183/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9D3910-BF45-493E-B8C6-632F3715696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2322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>
                <a:hlinkClick r:id="rId3"/>
              </a:rPr>
              <a:t>https://www.pexels.com/photo/person-writing-on-notebook-669615/</a:t>
            </a:r>
            <a:endParaRPr lang="en-US" dirty="0"/>
          </a:p>
          <a:p>
            <a:r>
              <a:rPr lang="en-US" dirty="0">
                <a:hlinkClick r:id="rId4"/>
              </a:rPr>
              <a:t>https://www.pexels.com/photo/charts-on-black-wooden-table-669622/</a:t>
            </a:r>
            <a:endParaRPr lang="en-US" dirty="0"/>
          </a:p>
          <a:p>
            <a:r>
              <a:rPr lang="en-US" dirty="0">
                <a:hlinkClick r:id="rId5"/>
              </a:rPr>
              <a:t>https://www.pexels.com/photo/background-board-chart-data-590041/</a:t>
            </a:r>
            <a:endParaRPr lang="en-US" dirty="0"/>
          </a:p>
          <a:p>
            <a:r>
              <a:rPr lang="en-US" dirty="0">
                <a:hlinkClick r:id="rId6"/>
              </a:rPr>
              <a:t>https://www.pexels.com/photo/notebook-and-charts-669613/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9D3910-BF45-493E-B8C6-632F3715696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145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0650380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6"/>
          <p:cNvSpPr>
            <a:spLocks noGrp="1"/>
          </p:cNvSpPr>
          <p:nvPr>
            <p:ph type="pic" sz="quarter" idx="10"/>
          </p:nvPr>
        </p:nvSpPr>
        <p:spPr>
          <a:xfrm>
            <a:off x="6553200" y="1"/>
            <a:ext cx="5638800" cy="68580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607665"/>
      </p:ext>
    </p:extLst>
  </p:cSld>
  <p:clrMapOvr>
    <a:masterClrMapping/>
  </p:clrMapOvr>
  <p:transition spd="slow">
    <p:cover/>
  </p:transition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/>
          <p:cNvSpPr>
            <a:spLocks noGrp="1"/>
          </p:cNvSpPr>
          <p:nvPr>
            <p:ph type="pic" sz="quarter" idx="10"/>
          </p:nvPr>
        </p:nvSpPr>
        <p:spPr>
          <a:xfrm>
            <a:off x="0" y="3730537"/>
            <a:ext cx="3979333" cy="31274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0" name="Рисунок 8"/>
          <p:cNvSpPr>
            <a:spLocks noGrp="1"/>
          </p:cNvSpPr>
          <p:nvPr>
            <p:ph type="pic" sz="quarter" idx="11"/>
          </p:nvPr>
        </p:nvSpPr>
        <p:spPr>
          <a:xfrm>
            <a:off x="3979333" y="3730537"/>
            <a:ext cx="8212667" cy="31274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7800797"/>
      </p:ext>
    </p:extLst>
  </p:cSld>
  <p:clrMapOvr>
    <a:masterClrMapping/>
  </p:clrMapOvr>
  <p:transition spd="slow">
    <p:cover/>
  </p:transition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6"/>
          <p:cNvSpPr>
            <a:spLocks noGrp="1"/>
          </p:cNvSpPr>
          <p:nvPr>
            <p:ph type="pic" sz="quarter" idx="10"/>
          </p:nvPr>
        </p:nvSpPr>
        <p:spPr>
          <a:xfrm>
            <a:off x="6380693" y="1888209"/>
            <a:ext cx="1740050" cy="309331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8" name="Рисунок 6"/>
          <p:cNvSpPr>
            <a:spLocks noGrp="1"/>
          </p:cNvSpPr>
          <p:nvPr>
            <p:ph type="pic" sz="quarter" idx="11"/>
          </p:nvPr>
        </p:nvSpPr>
        <p:spPr>
          <a:xfrm>
            <a:off x="8516128" y="1888104"/>
            <a:ext cx="1740050" cy="309331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Рисунок 6"/>
          <p:cNvSpPr>
            <a:spLocks noGrp="1"/>
          </p:cNvSpPr>
          <p:nvPr>
            <p:ph type="pic" sz="quarter" idx="12"/>
          </p:nvPr>
        </p:nvSpPr>
        <p:spPr>
          <a:xfrm>
            <a:off x="10538154" y="1888104"/>
            <a:ext cx="1653847" cy="309331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0" name="Рисунок 6"/>
          <p:cNvSpPr>
            <a:spLocks noGrp="1"/>
          </p:cNvSpPr>
          <p:nvPr>
            <p:ph type="pic" sz="quarter" idx="13"/>
          </p:nvPr>
        </p:nvSpPr>
        <p:spPr>
          <a:xfrm>
            <a:off x="4239969" y="1888104"/>
            <a:ext cx="1740050" cy="309331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1560444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/>
          <p:cNvSpPr>
            <a:spLocks noGrp="1"/>
          </p:cNvSpPr>
          <p:nvPr>
            <p:ph type="pic" sz="quarter" idx="10"/>
          </p:nvPr>
        </p:nvSpPr>
        <p:spPr>
          <a:xfrm>
            <a:off x="0" y="2114876"/>
            <a:ext cx="12192000" cy="4743124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9254231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-FPPT-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6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5638800" cy="68580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120262"/>
      </p:ext>
    </p:extLst>
  </p:cSld>
  <p:clrMapOvr>
    <a:masterClrMapping/>
  </p:clrMapOvr>
  <p:transition spd="slow">
    <p:cover/>
  </p:transition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Agenda">
    <p:bg>
      <p:bgPr>
        <a:solidFill>
          <a:srgbClr val="AF16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lede 8">
            <a:extLst>
              <a:ext uri="{FF2B5EF4-FFF2-40B4-BE49-F238E27FC236}">
                <a16:creationId xmlns:a16="http://schemas.microsoft.com/office/drawing/2014/main" id="{8A5BE462-6E20-4E96-80BF-359DDC4C185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16" t="25917" r="10161" b="26747"/>
          <a:stretch/>
        </p:blipFill>
        <p:spPr>
          <a:xfrm>
            <a:off x="287207" y="-235027"/>
            <a:ext cx="11646963" cy="727113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495296" y="556800"/>
            <a:ext cx="8245955" cy="904447"/>
          </a:xfrm>
          <a:prstGeom prst="rect">
            <a:avLst/>
          </a:prstGeom>
        </p:spPr>
        <p:txBody>
          <a:bodyPr anchor="t"/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da-DK"/>
              <a:t>Agenda</a:t>
            </a:r>
          </a:p>
        </p:txBody>
      </p:sp>
      <p:sp>
        <p:nvSpPr>
          <p:cNvPr id="15" name="Pladsholder til tekst 14">
            <a:extLst>
              <a:ext uri="{FF2B5EF4-FFF2-40B4-BE49-F238E27FC236}">
                <a16:creationId xmlns:a16="http://schemas.microsoft.com/office/drawing/2014/main" id="{589F084E-71CB-6E4C-9260-46743C5608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3393" y="1972237"/>
            <a:ext cx="1666241" cy="430387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tx1"/>
              </a:buClr>
              <a:buFontTx/>
              <a:buNone/>
              <a:defRPr sz="2133"/>
            </a:lvl1pPr>
          </a:lstStyle>
          <a:p>
            <a:pPr lvl="0"/>
            <a:r>
              <a:rPr lang="da-DK"/>
              <a:t>Timing</a:t>
            </a:r>
          </a:p>
        </p:txBody>
      </p:sp>
      <p:sp>
        <p:nvSpPr>
          <p:cNvPr id="16" name="Pladsholder til tekst 14">
            <a:extLst>
              <a:ext uri="{FF2B5EF4-FFF2-40B4-BE49-F238E27FC236}">
                <a16:creationId xmlns:a16="http://schemas.microsoft.com/office/drawing/2014/main" id="{73056832-CDAF-9F46-8799-19500341922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5296" y="1972236"/>
            <a:ext cx="8245955" cy="43038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tx1"/>
              </a:buClr>
              <a:buFontTx/>
              <a:buNone/>
              <a:defRPr sz="2133"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da-DK" err="1"/>
              <a:t>Topic</a:t>
            </a:r>
            <a:endParaRPr lang="da-DK"/>
          </a:p>
          <a:p>
            <a:pPr lvl="0"/>
            <a:endParaRPr lang="da-DK"/>
          </a:p>
        </p:txBody>
      </p:sp>
      <p:pic>
        <p:nvPicPr>
          <p:cNvPr id="14" name="Billede 13">
            <a:extLst>
              <a:ext uri="{FF2B5EF4-FFF2-40B4-BE49-F238E27FC236}">
                <a16:creationId xmlns:a16="http://schemas.microsoft.com/office/drawing/2014/main" id="{7E42D90F-6802-4103-BC23-F6A02F3519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49600" y="220800"/>
            <a:ext cx="858669" cy="3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143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slide 1">
    <p:bg>
      <p:bgPr>
        <a:solidFill>
          <a:srgbClr val="AF16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lede 10">
            <a:extLst>
              <a:ext uri="{FF2B5EF4-FFF2-40B4-BE49-F238E27FC236}">
                <a16:creationId xmlns:a16="http://schemas.microsoft.com/office/drawing/2014/main" id="{59F49446-BCCD-4D5E-A198-6E9F12541C5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16" t="25917" r="10161" b="26747"/>
          <a:stretch/>
        </p:blipFill>
        <p:spPr>
          <a:xfrm>
            <a:off x="412759" y="1223671"/>
            <a:ext cx="7741280" cy="483283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C0D4FE5-B793-4BD0-B235-9CDBE692A1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4800" y="2688000"/>
            <a:ext cx="6763200" cy="1377600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/>
              <a:t>Titel of </a:t>
            </a:r>
            <a:r>
              <a:rPr lang="da-DK" err="1"/>
              <a:t>presentation</a:t>
            </a:r>
            <a:br>
              <a:rPr lang="da-DK"/>
            </a:br>
            <a:r>
              <a:rPr lang="da-DK"/>
              <a:t>max. </a:t>
            </a:r>
            <a:r>
              <a:rPr lang="da-DK" err="1"/>
              <a:t>two</a:t>
            </a:r>
            <a:r>
              <a:rPr lang="da-DK"/>
              <a:t> lines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6858A45C-806D-4AEB-A7B3-9126745A73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44551" y="4291200"/>
            <a:ext cx="6762749" cy="457200"/>
          </a:xfrm>
        </p:spPr>
        <p:txBody>
          <a:bodyPr/>
          <a:lstStyle>
            <a:lvl1pPr marL="0" marR="0" indent="0" algn="l" defTabSz="121917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 sz="2667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da-DK" err="1"/>
              <a:t>Subtitle</a:t>
            </a:r>
            <a:endParaRPr lang="da-DK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BF542566-39D3-446F-BB57-8A83951304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90012" y="2726400"/>
            <a:ext cx="2679576" cy="1385120"/>
          </a:xfrm>
          <a:prstGeom prst="rect">
            <a:avLst/>
          </a:prstGeom>
        </p:spPr>
      </p:pic>
      <p:sp>
        <p:nvSpPr>
          <p:cNvPr id="6" name="Pladsholder til indhold 2">
            <a:extLst>
              <a:ext uri="{FF2B5EF4-FFF2-40B4-BE49-F238E27FC236}">
                <a16:creationId xmlns:a16="http://schemas.microsoft.com/office/drawing/2014/main" id="{7169F15F-2402-4418-8806-60EA21B115B7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44551" y="6155005"/>
            <a:ext cx="5064000" cy="254207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algn="l">
              <a:defRPr sz="11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algn="l">
              <a:defRPr sz="11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algn="l">
              <a:defRPr sz="11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algn="l">
              <a:defRPr sz="11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da-DK" err="1"/>
              <a:t>Name</a:t>
            </a:r>
            <a:r>
              <a:rPr lang="da-DK"/>
              <a:t> of </a:t>
            </a:r>
            <a:r>
              <a:rPr lang="da-DK" err="1"/>
              <a:t>author</a:t>
            </a:r>
            <a:r>
              <a:rPr lang="da-DK"/>
              <a:t> / date</a:t>
            </a:r>
          </a:p>
        </p:txBody>
      </p:sp>
    </p:spTree>
    <p:extLst>
      <p:ext uri="{BB962C8B-B14F-4D97-AF65-F5344CB8AC3E}">
        <p14:creationId xmlns:p14="http://schemas.microsoft.com/office/powerpoint/2010/main" val="6998510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1302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AB82A-3B62-4D11-A222-DBB0DB68DE92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F8F2-DAD5-4DCD-8073-D19D9123F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189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hyperlink" Target="https://www.free-power-point-templates.com/" TargetMode="Externa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E9499D-997C-4B1F-BC28-96AB570C8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5067B7-0A3D-4E60-82A2-10A730CFA7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26DB90-9719-4A60-94F0-E69F5197ED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ED14DA-6438-49BA-A5E9-F56DFEB59EDB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483C89-FE7D-4423-8988-3A34E0473E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8FD55C-AA93-4DBC-8AE7-20C1458994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A9189-6249-46DA-AA83-E117F177014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FCBE5E-7CDA-4C76-9B15-1E5ECEEB967B}"/>
              </a:ext>
            </a:extLst>
          </p:cNvPr>
          <p:cNvSpPr txBox="1"/>
          <p:nvPr userDrawn="1"/>
        </p:nvSpPr>
        <p:spPr>
          <a:xfrm>
            <a:off x="-46180" y="6889888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>
                <a:solidFill>
                  <a:schemeClr val="bg1">
                    <a:lumMod val="65000"/>
                  </a:schemeClr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https://www.free-power-point-templates.com/</a:t>
            </a:r>
            <a:endParaRPr lang="en-US" sz="12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D8BA5E-DE41-432C-8BBB-4E0D6BF4A4E1}"/>
              </a:ext>
            </a:extLst>
          </p:cNvPr>
          <p:cNvSpPr txBox="1"/>
          <p:nvPr userDrawn="1"/>
        </p:nvSpPr>
        <p:spPr>
          <a:xfrm>
            <a:off x="11042213" y="6889887"/>
            <a:ext cx="120606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200">
                <a:solidFill>
                  <a:schemeClr val="bg1">
                    <a:lumMod val="65000"/>
                  </a:schemeClr>
                </a:solidFill>
              </a:rPr>
              <a:t>FPPT.com</a:t>
            </a:r>
          </a:p>
        </p:txBody>
      </p:sp>
    </p:spTree>
    <p:extLst>
      <p:ext uri="{BB962C8B-B14F-4D97-AF65-F5344CB8AC3E}">
        <p14:creationId xmlns:p14="http://schemas.microsoft.com/office/powerpoint/2010/main" val="1824753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5" r:id="rId4"/>
    <p:sldLayoutId id="2147483666" r:id="rId5"/>
    <p:sldLayoutId id="2147483667" r:id="rId6"/>
    <p:sldLayoutId id="2147483668" r:id="rId7"/>
    <p:sldLayoutId id="2147483670" r:id="rId8"/>
    <p:sldLayoutId id="2147483671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404A3-42A9-400B-BC9E-31DE3F285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-10800000" flipV="1">
            <a:off x="2083290" y="2389102"/>
            <a:ext cx="7504400" cy="2234127"/>
          </a:xfrm>
        </p:spPr>
        <p:txBody>
          <a:bodyPr wrap="square" anchor="t">
            <a:normAutofit/>
          </a:bodyPr>
          <a:lstStyle/>
          <a:p>
            <a:pPr algn="ctr"/>
            <a:r>
              <a:rPr lang="en-US" sz="3600" b="1" dirty="0">
                <a:solidFill>
                  <a:schemeClr val="tx1">
                    <a:lumMod val="95000"/>
                  </a:schemeClr>
                </a:solidFill>
                <a:latin typeface="Amasis MT Pro Medium"/>
                <a:ea typeface="+mj-lt"/>
                <a:cs typeface="+mj-lt"/>
              </a:rPr>
              <a:t>Construction of Garbage Collection Points and Cleaning Campaign</a:t>
            </a:r>
          </a:p>
          <a:p>
            <a:pPr algn="ctr"/>
            <a:endParaRPr lang="en-US" b="1" dirty="0">
              <a:cs typeface="Calibri Light"/>
            </a:endParaRP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1740EC7C-2C3F-9D42-D32A-33B02BB2CF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29055" y="6046237"/>
            <a:ext cx="1848831" cy="388495"/>
          </a:xfrm>
        </p:spPr>
        <p:txBody>
          <a:bodyPr wrap="square" anchor="t">
            <a:normAutofit lnSpcReduction="10000"/>
          </a:bodyPr>
          <a:lstStyle/>
          <a:p>
            <a:r>
              <a:rPr lang="en-US" dirty="0"/>
              <a:t>10-Aug-2023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133593-D8A0-47EE-BABE-B825A65760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21052" y="4956376"/>
            <a:ext cx="4674637" cy="587829"/>
          </a:xfrm>
        </p:spPr>
        <p:txBody>
          <a:bodyPr wrap="square" anchor="t">
            <a:normAutofit/>
          </a:bodyPr>
          <a:lstStyle/>
          <a:p>
            <a:r>
              <a:rPr lang="en-US" sz="2100" dirty="0">
                <a:latin typeface="Calibri"/>
                <a:cs typeface="Calibri"/>
              </a:rPr>
              <a:t>Shelter and Settlement Department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0B2C7B-561F-460D-9585-213860D81912}"/>
              </a:ext>
            </a:extLst>
          </p:cNvPr>
          <p:cNvSpPr txBox="1"/>
          <p:nvPr/>
        </p:nvSpPr>
        <p:spPr>
          <a:xfrm>
            <a:off x="2129625" y="3245221"/>
            <a:ext cx="6912869" cy="523220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endParaRPr lang="en-US" sz="2800" b="1" dirty="0">
              <a:solidFill>
                <a:schemeClr val="tx1">
                  <a:lumMod val="95000"/>
                </a:schemeClr>
              </a:solidFill>
              <a:latin typeface="Amasis MT Pro Medium"/>
            </a:endParaRPr>
          </a:p>
        </p:txBody>
      </p:sp>
    </p:spTree>
    <p:extLst>
      <p:ext uri="{BB962C8B-B14F-4D97-AF65-F5344CB8AC3E}">
        <p14:creationId xmlns:p14="http://schemas.microsoft.com/office/powerpoint/2010/main" val="18454572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3" name="Rectangle 44">
            <a:extLst>
              <a:ext uri="{FF2B5EF4-FFF2-40B4-BE49-F238E27FC236}">
                <a16:creationId xmlns:a16="http://schemas.microsoft.com/office/drawing/2014/main" id="{8B089790-F4B6-46A7-BB28-7B74A9A9EF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46">
            <a:extLst>
              <a:ext uri="{FF2B5EF4-FFF2-40B4-BE49-F238E27FC236}">
                <a16:creationId xmlns:a16="http://schemas.microsoft.com/office/drawing/2014/main" id="{9A191B90-62D1-4718-B891-6A3FC82DD6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2AA5FAD3-54C0-06BF-389E-D80767171C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1" t="1" r="153" b="1"/>
          <a:stretch/>
        </p:blipFill>
        <p:spPr>
          <a:xfrm>
            <a:off x="2" y="10"/>
            <a:ext cx="12191271" cy="6857989"/>
          </a:xfrm>
          <a:prstGeom prst="rect">
            <a:avLst/>
          </a:prstGeom>
        </p:spPr>
      </p:pic>
      <p:grpSp>
        <p:nvGrpSpPr>
          <p:cNvPr id="65" name="Group 48">
            <a:extLst>
              <a:ext uri="{FF2B5EF4-FFF2-40B4-BE49-F238E27FC236}">
                <a16:creationId xmlns:a16="http://schemas.microsoft.com/office/drawing/2014/main" id="{63A1050F-42B7-42F4-9436-314DB03DE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1" y="-1504"/>
            <a:ext cx="4527885" cy="2330553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23D407BF-2834-499F-A121-4FF4919FC7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57C515C8-97E1-406F-BA1C-EB6AD75B0D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D8DBBF75-CCF9-41BE-9004-7834D096B2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B3DEBE2A-7C62-4E08-B6AC-3C744D2B27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6" name="Group 54">
            <a:extLst>
              <a:ext uri="{FF2B5EF4-FFF2-40B4-BE49-F238E27FC236}">
                <a16:creationId xmlns:a16="http://schemas.microsoft.com/office/drawing/2014/main" id="{CB04806E-DE07-4370-8B2D-439E32B3A2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56D2FDC8-0ECE-4F3D-BC43-B5B225668F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E79AFB9-7B8D-4C53-9DB3-E5AB8D8873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92C94F38-99EB-4C61-AF5E-554B823A5B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58F14535-714F-4FC9-A597-27DDE229DB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E59847DA-A217-A438-971B-22FB07C43F14}"/>
              </a:ext>
            </a:extLst>
          </p:cNvPr>
          <p:cNvSpPr txBox="1"/>
          <p:nvPr/>
        </p:nvSpPr>
        <p:spPr>
          <a:xfrm>
            <a:off x="1" y="0"/>
            <a:ext cx="4324350" cy="75713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b="1" dirty="0">
                <a:solidFill>
                  <a:schemeClr val="bg1"/>
                </a:solidFill>
                <a:latin typeface="Calisto MT" panose="02040603050505030304" pitchFamily="18" charset="0"/>
                <a:ea typeface="+mj-ea"/>
                <a:cs typeface="+mj-cs"/>
              </a:rPr>
              <a:t>Maps of the Collection Points</a:t>
            </a:r>
            <a:br>
              <a:rPr lang="en-US" sz="2400" b="1" dirty="0">
                <a:solidFill>
                  <a:schemeClr val="bg1"/>
                </a:solidFill>
                <a:latin typeface="Calisto MT" panose="02040603050505030304" pitchFamily="18" charset="0"/>
                <a:ea typeface="+mj-ea"/>
                <a:cs typeface="+mj-cs"/>
              </a:rPr>
            </a:br>
            <a:r>
              <a:rPr lang="en-US" sz="2400" b="1" dirty="0">
                <a:solidFill>
                  <a:schemeClr val="bg1"/>
                </a:solidFill>
                <a:latin typeface="Calisto MT" panose="02040603050505030304" pitchFamily="18" charset="0"/>
                <a:ea typeface="+mj-ea"/>
                <a:cs typeface="+mj-cs"/>
              </a:rPr>
              <a:t> location</a:t>
            </a:r>
          </a:p>
        </p:txBody>
      </p:sp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6A9BD776-2A11-8B8E-DF58-C744D0166BD1}"/>
              </a:ext>
            </a:extLst>
          </p:cNvPr>
          <p:cNvSpPr/>
          <p:nvPr/>
        </p:nvSpPr>
        <p:spPr>
          <a:xfrm>
            <a:off x="-8980" y="771673"/>
            <a:ext cx="4472548" cy="180049"/>
          </a:xfrm>
          <a:prstGeom prst="flowChartDocumen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425625"/>
      </p:ext>
    </p:extLst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5" name="Rectangle 19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6693A893-E846-FD02-F85B-0EBC0144E9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0" r="1423" b="2884"/>
          <a:stretch/>
        </p:blipFill>
        <p:spPr>
          <a:xfrm>
            <a:off x="66676" y="171715"/>
            <a:ext cx="5937608" cy="6410060"/>
          </a:xfrm>
          <a:prstGeom prst="rect">
            <a:avLst/>
          </a:prstGeom>
        </p:spPr>
      </p:pic>
      <p:pic>
        <p:nvPicPr>
          <p:cNvPr id="14" name="Content Placeholder 13" descr="A aerial view of a city&#10;&#10;Description automatically generated">
            <a:extLst>
              <a:ext uri="{FF2B5EF4-FFF2-40B4-BE49-F238E27FC236}">
                <a16:creationId xmlns:a16="http://schemas.microsoft.com/office/drawing/2014/main" id="{9F515D8C-1575-3191-DB48-8DEAE594CC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07" r="4" b="2"/>
          <a:stretch/>
        </p:blipFill>
        <p:spPr>
          <a:xfrm>
            <a:off x="6196929" y="171716"/>
            <a:ext cx="5803986" cy="3171422"/>
          </a:xfrm>
          <a:prstGeom prst="rect">
            <a:avLst/>
          </a:prstGeom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C12B779C-0583-B6FC-7BE9-D5116F35A6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1" b="1311"/>
          <a:stretch/>
        </p:blipFill>
        <p:spPr>
          <a:xfrm>
            <a:off x="6196928" y="3428968"/>
            <a:ext cx="5803985" cy="33432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69497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A094277B-0CC8-40BF-094D-7AADEA75D53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158315" y="3594847"/>
            <a:ext cx="7125073" cy="3172954"/>
          </a:xfrm>
        </p:spPr>
        <p:txBody>
          <a:bodyPr>
            <a:normAutofit/>
          </a:bodyPr>
          <a:lstStyle/>
          <a:p>
            <a:pPr algn="ctr"/>
            <a:r>
              <a:rPr lang="en-US" sz="5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655709329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60">
            <a:extLst>
              <a:ext uri="{FF2B5EF4-FFF2-40B4-BE49-F238E27FC236}">
                <a16:creationId xmlns:a16="http://schemas.microsoft.com/office/drawing/2014/main" id="{2FAA70C3-2AD5-42D6-AC00-5977FEA4DA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1219200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6" name="Rectangle 62">
            <a:extLst>
              <a:ext uri="{FF2B5EF4-FFF2-40B4-BE49-F238E27FC236}">
                <a16:creationId xmlns:a16="http://schemas.microsoft.com/office/drawing/2014/main" id="{5D1D4658-32CD-4903-BDA6-7B54EEA4ED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9CCCF266-10E1-0359-E690-F496A8920C1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518"/>
          <a:stretch/>
        </p:blipFill>
        <p:spPr>
          <a:xfrm>
            <a:off x="3890886" y="983228"/>
            <a:ext cx="8301112" cy="5874772"/>
          </a:xfrm>
          <a:custGeom>
            <a:avLst/>
            <a:gdLst/>
            <a:ahLst/>
            <a:cxnLst/>
            <a:rect l="l" t="t" r="r" b="b"/>
            <a:pathLst>
              <a:path w="8301112" h="5874772">
                <a:moveTo>
                  <a:pt x="3607511" y="0"/>
                </a:moveTo>
                <a:cubicBezTo>
                  <a:pt x="3607511" y="0"/>
                  <a:pt x="3607511" y="0"/>
                  <a:pt x="8106431" y="0"/>
                </a:cubicBezTo>
                <a:lnTo>
                  <a:pt x="8301112" y="0"/>
                </a:lnTo>
                <a:lnTo>
                  <a:pt x="8301112" y="5874772"/>
                </a:lnTo>
                <a:lnTo>
                  <a:pt x="27685" y="5874772"/>
                </a:lnTo>
                <a:lnTo>
                  <a:pt x="24376" y="5862584"/>
                </a:lnTo>
                <a:cubicBezTo>
                  <a:pt x="-24375" y="5631005"/>
                  <a:pt x="0" y="5362863"/>
                  <a:pt x="97502" y="5167850"/>
                </a:cubicBezTo>
                <a:cubicBezTo>
                  <a:pt x="97502" y="5167850"/>
                  <a:pt x="97502" y="5167850"/>
                  <a:pt x="2827510" y="438782"/>
                </a:cubicBezTo>
                <a:cubicBezTo>
                  <a:pt x="2973760" y="195014"/>
                  <a:pt x="3331265" y="0"/>
                  <a:pt x="3607511" y="0"/>
                </a:cubicBez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9265480-1E32-2A34-64CC-84D40F5FF0C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8" r="24555" b="1"/>
          <a:stretch/>
        </p:blipFill>
        <p:spPr>
          <a:xfrm>
            <a:off x="-34944" y="1"/>
            <a:ext cx="5687136" cy="5035296"/>
          </a:xfrm>
          <a:custGeom>
            <a:avLst/>
            <a:gdLst/>
            <a:ahLst/>
            <a:cxnLst/>
            <a:rect l="l" t="t" r="r" b="b"/>
            <a:pathLst>
              <a:path w="5846002" h="4872577">
                <a:moveTo>
                  <a:pt x="343285" y="2953992"/>
                </a:moveTo>
                <a:cubicBezTo>
                  <a:pt x="343285" y="2953992"/>
                  <a:pt x="343285" y="2953992"/>
                  <a:pt x="849063" y="2953992"/>
                </a:cubicBezTo>
                <a:cubicBezTo>
                  <a:pt x="880743" y="2953992"/>
                  <a:pt x="911330" y="2971406"/>
                  <a:pt x="926624" y="2999703"/>
                </a:cubicBezTo>
                <a:cubicBezTo>
                  <a:pt x="926624" y="2999703"/>
                  <a:pt x="926624" y="2999703"/>
                  <a:pt x="1180059" y="3436136"/>
                </a:cubicBezTo>
                <a:cubicBezTo>
                  <a:pt x="1196445" y="3463345"/>
                  <a:pt x="1196445" y="3498172"/>
                  <a:pt x="1180059" y="3525382"/>
                </a:cubicBezTo>
                <a:cubicBezTo>
                  <a:pt x="1180059" y="3525382"/>
                  <a:pt x="1180059" y="3525382"/>
                  <a:pt x="926624" y="3961814"/>
                </a:cubicBezTo>
                <a:cubicBezTo>
                  <a:pt x="911330" y="3990111"/>
                  <a:pt x="880743" y="4007525"/>
                  <a:pt x="849063" y="4007525"/>
                </a:cubicBezTo>
                <a:cubicBezTo>
                  <a:pt x="849063" y="4007525"/>
                  <a:pt x="849063" y="4007525"/>
                  <a:pt x="343285" y="4007525"/>
                </a:cubicBezTo>
                <a:cubicBezTo>
                  <a:pt x="310513" y="4007525"/>
                  <a:pt x="281019" y="3990111"/>
                  <a:pt x="264633" y="3961814"/>
                </a:cubicBezTo>
                <a:cubicBezTo>
                  <a:pt x="264633" y="3961814"/>
                  <a:pt x="264633" y="3961814"/>
                  <a:pt x="12290" y="3525382"/>
                </a:cubicBezTo>
                <a:cubicBezTo>
                  <a:pt x="-4096" y="3498172"/>
                  <a:pt x="-4096" y="3463345"/>
                  <a:pt x="12290" y="3436136"/>
                </a:cubicBezTo>
                <a:cubicBezTo>
                  <a:pt x="12290" y="3436136"/>
                  <a:pt x="12290" y="3436136"/>
                  <a:pt x="264633" y="2999703"/>
                </a:cubicBezTo>
                <a:cubicBezTo>
                  <a:pt x="281019" y="2971406"/>
                  <a:pt x="310513" y="2953992"/>
                  <a:pt x="343285" y="2953992"/>
                </a:cubicBezTo>
                <a:close/>
                <a:moveTo>
                  <a:pt x="2353334" y="538808"/>
                </a:moveTo>
                <a:cubicBezTo>
                  <a:pt x="2353334" y="538808"/>
                  <a:pt x="2353334" y="538808"/>
                  <a:pt x="2613403" y="538808"/>
                </a:cubicBezTo>
                <a:lnTo>
                  <a:pt x="2643742" y="538808"/>
                </a:lnTo>
                <a:lnTo>
                  <a:pt x="2672692" y="588661"/>
                </a:lnTo>
                <a:cubicBezTo>
                  <a:pt x="2713002" y="658078"/>
                  <a:pt x="2759909" y="738855"/>
                  <a:pt x="2814491" y="832849"/>
                </a:cubicBezTo>
                <a:cubicBezTo>
                  <a:pt x="2839586" y="874521"/>
                  <a:pt x="2839586" y="927860"/>
                  <a:pt x="2814491" y="969531"/>
                </a:cubicBezTo>
                <a:cubicBezTo>
                  <a:pt x="2814491" y="969531"/>
                  <a:pt x="2814491" y="969531"/>
                  <a:pt x="2426350" y="1637936"/>
                </a:cubicBezTo>
                <a:cubicBezTo>
                  <a:pt x="2402927" y="1681274"/>
                  <a:pt x="2356083" y="1707943"/>
                  <a:pt x="2307565" y="1707943"/>
                </a:cubicBezTo>
                <a:cubicBezTo>
                  <a:pt x="2307565" y="1707943"/>
                  <a:pt x="2307565" y="1707943"/>
                  <a:pt x="1532956" y="1707943"/>
                </a:cubicBezTo>
                <a:cubicBezTo>
                  <a:pt x="1520409" y="1707943"/>
                  <a:pt x="1508175" y="1706276"/>
                  <a:pt x="1496490" y="1703099"/>
                </a:cubicBezTo>
                <a:lnTo>
                  <a:pt x="1471408" y="1692583"/>
                </a:lnTo>
                <a:lnTo>
                  <a:pt x="1486736" y="1666073"/>
                </a:lnTo>
                <a:cubicBezTo>
                  <a:pt x="1625328" y="1426376"/>
                  <a:pt x="1802725" y="1119564"/>
                  <a:pt x="2029793" y="726844"/>
                </a:cubicBezTo>
                <a:cubicBezTo>
                  <a:pt x="2097197" y="610441"/>
                  <a:pt x="2218525" y="538808"/>
                  <a:pt x="2353334" y="538808"/>
                </a:cubicBezTo>
                <a:close/>
                <a:moveTo>
                  <a:pt x="1487085" y="0"/>
                </a:moveTo>
                <a:cubicBezTo>
                  <a:pt x="1487085" y="0"/>
                  <a:pt x="1487085" y="0"/>
                  <a:pt x="2360840" y="0"/>
                </a:cubicBezTo>
                <a:cubicBezTo>
                  <a:pt x="2415568" y="0"/>
                  <a:pt x="2468407" y="30084"/>
                  <a:pt x="2494828" y="78969"/>
                </a:cubicBezTo>
                <a:cubicBezTo>
                  <a:pt x="2494828" y="78969"/>
                  <a:pt x="2494828" y="78969"/>
                  <a:pt x="2729665" y="483373"/>
                </a:cubicBezTo>
                <a:lnTo>
                  <a:pt x="2756194" y="529058"/>
                </a:lnTo>
                <a:lnTo>
                  <a:pt x="2735320" y="529058"/>
                </a:lnTo>
                <a:lnTo>
                  <a:pt x="2636659" y="529058"/>
                </a:lnTo>
                <a:lnTo>
                  <a:pt x="2593799" y="455250"/>
                </a:lnTo>
                <a:cubicBezTo>
                  <a:pt x="2430052" y="173267"/>
                  <a:pt x="2430052" y="173267"/>
                  <a:pt x="2430052" y="173267"/>
                </a:cubicBezTo>
                <a:cubicBezTo>
                  <a:pt x="2406629" y="129929"/>
                  <a:pt x="2359785" y="103259"/>
                  <a:pt x="2311267" y="103259"/>
                </a:cubicBezTo>
                <a:cubicBezTo>
                  <a:pt x="1536658" y="103259"/>
                  <a:pt x="1536658" y="103259"/>
                  <a:pt x="1536658" y="103259"/>
                </a:cubicBezTo>
                <a:cubicBezTo>
                  <a:pt x="1486468" y="103259"/>
                  <a:pt x="1441296" y="129929"/>
                  <a:pt x="1416201" y="173267"/>
                </a:cubicBezTo>
                <a:cubicBezTo>
                  <a:pt x="1029733" y="841671"/>
                  <a:pt x="1029733" y="841671"/>
                  <a:pt x="1029733" y="841671"/>
                </a:cubicBezTo>
                <a:cubicBezTo>
                  <a:pt x="1004637" y="883343"/>
                  <a:pt x="1004637" y="936682"/>
                  <a:pt x="1029733" y="978353"/>
                </a:cubicBezTo>
                <a:cubicBezTo>
                  <a:pt x="1416201" y="1646758"/>
                  <a:pt x="1416201" y="1646758"/>
                  <a:pt x="1416201" y="1646758"/>
                </a:cubicBezTo>
                <a:cubicBezTo>
                  <a:pt x="1428749" y="1668427"/>
                  <a:pt x="1446315" y="1685929"/>
                  <a:pt x="1467019" y="1698013"/>
                </a:cubicBezTo>
                <a:lnTo>
                  <a:pt x="1472899" y="1700478"/>
                </a:lnTo>
                <a:lnTo>
                  <a:pt x="1441377" y="1754996"/>
                </a:lnTo>
                <a:lnTo>
                  <a:pt x="1417933" y="1795543"/>
                </a:lnTo>
                <a:lnTo>
                  <a:pt x="1442249" y="1805738"/>
                </a:lnTo>
                <a:cubicBezTo>
                  <a:pt x="1455430" y="1809322"/>
                  <a:pt x="1469230" y="1811202"/>
                  <a:pt x="1483383" y="1811202"/>
                </a:cubicBezTo>
                <a:cubicBezTo>
                  <a:pt x="2357138" y="1811202"/>
                  <a:pt x="2357138" y="1811202"/>
                  <a:pt x="2357138" y="1811202"/>
                </a:cubicBezTo>
                <a:cubicBezTo>
                  <a:pt x="2411866" y="1811202"/>
                  <a:pt x="2464705" y="1781120"/>
                  <a:pt x="2491126" y="1732235"/>
                </a:cubicBezTo>
                <a:cubicBezTo>
                  <a:pt x="2928947" y="978278"/>
                  <a:pt x="2928947" y="978278"/>
                  <a:pt x="2928947" y="978278"/>
                </a:cubicBezTo>
                <a:cubicBezTo>
                  <a:pt x="2957254" y="931274"/>
                  <a:pt x="2957254" y="871108"/>
                  <a:pt x="2928947" y="824102"/>
                </a:cubicBezTo>
                <a:cubicBezTo>
                  <a:pt x="2874220" y="729858"/>
                  <a:pt x="2826333" y="647394"/>
                  <a:pt x="2784432" y="575238"/>
                </a:cubicBezTo>
                <a:lnTo>
                  <a:pt x="2763277" y="538808"/>
                </a:lnTo>
                <a:lnTo>
                  <a:pt x="2861280" y="538808"/>
                </a:lnTo>
                <a:cubicBezTo>
                  <a:pt x="3166048" y="538808"/>
                  <a:pt x="3653676" y="538808"/>
                  <a:pt x="4433881" y="538808"/>
                </a:cubicBezTo>
                <a:cubicBezTo>
                  <a:pt x="4564197" y="538808"/>
                  <a:pt x="4690018" y="610441"/>
                  <a:pt x="4752929" y="726844"/>
                </a:cubicBezTo>
                <a:cubicBezTo>
                  <a:pt x="4752929" y="726844"/>
                  <a:pt x="4752929" y="726844"/>
                  <a:pt x="5795449" y="2522134"/>
                </a:cubicBezTo>
                <a:cubicBezTo>
                  <a:pt x="5862854" y="2634060"/>
                  <a:pt x="5862854" y="2777325"/>
                  <a:pt x="5795449" y="2889251"/>
                </a:cubicBezTo>
                <a:cubicBezTo>
                  <a:pt x="5795449" y="2889251"/>
                  <a:pt x="5795449" y="2889251"/>
                  <a:pt x="4752929" y="4684542"/>
                </a:cubicBezTo>
                <a:cubicBezTo>
                  <a:pt x="4690018" y="4800945"/>
                  <a:pt x="4564197" y="4872577"/>
                  <a:pt x="4433881" y="4872577"/>
                </a:cubicBezTo>
                <a:cubicBezTo>
                  <a:pt x="4433881" y="4872577"/>
                  <a:pt x="4433881" y="4872577"/>
                  <a:pt x="2353334" y="4872577"/>
                </a:cubicBezTo>
                <a:cubicBezTo>
                  <a:pt x="2218525" y="4872577"/>
                  <a:pt x="2097197" y="4800945"/>
                  <a:pt x="2029793" y="4684542"/>
                </a:cubicBezTo>
                <a:cubicBezTo>
                  <a:pt x="2029793" y="4684542"/>
                  <a:pt x="2029793" y="4684542"/>
                  <a:pt x="991766" y="2889251"/>
                </a:cubicBezTo>
                <a:cubicBezTo>
                  <a:pt x="924361" y="2777325"/>
                  <a:pt x="924361" y="2634060"/>
                  <a:pt x="991766" y="2522134"/>
                </a:cubicBezTo>
                <a:cubicBezTo>
                  <a:pt x="991766" y="2522134"/>
                  <a:pt x="991766" y="2522134"/>
                  <a:pt x="1377193" y="1855530"/>
                </a:cubicBezTo>
                <a:lnTo>
                  <a:pt x="1409676" y="1799352"/>
                </a:lnTo>
                <a:lnTo>
                  <a:pt x="1408533" y="1798873"/>
                </a:lnTo>
                <a:cubicBezTo>
                  <a:pt x="1385179" y="1785241"/>
                  <a:pt x="1365364" y="1765500"/>
                  <a:pt x="1351210" y="1741057"/>
                </a:cubicBezTo>
                <a:cubicBezTo>
                  <a:pt x="1351210" y="1741057"/>
                  <a:pt x="1351210" y="1741057"/>
                  <a:pt x="915276" y="987100"/>
                </a:cubicBezTo>
                <a:cubicBezTo>
                  <a:pt x="886968" y="940096"/>
                  <a:pt x="886968" y="879930"/>
                  <a:pt x="915276" y="832924"/>
                </a:cubicBezTo>
                <a:cubicBezTo>
                  <a:pt x="915276" y="832924"/>
                  <a:pt x="915276" y="832924"/>
                  <a:pt x="1351210" y="78969"/>
                </a:cubicBezTo>
                <a:cubicBezTo>
                  <a:pt x="1379517" y="30084"/>
                  <a:pt x="1430471" y="0"/>
                  <a:pt x="1487085" y="0"/>
                </a:cubicBezTo>
                <a:close/>
              </a:path>
            </a:pathLst>
          </a:custGeom>
        </p:spPr>
      </p:pic>
      <p:sp>
        <p:nvSpPr>
          <p:cNvPr id="37" name="Rectangle: Folded Corner 36">
            <a:extLst>
              <a:ext uri="{FF2B5EF4-FFF2-40B4-BE49-F238E27FC236}">
                <a16:creationId xmlns:a16="http://schemas.microsoft.com/office/drawing/2014/main" id="{17CD8425-54F5-D8CB-6453-C4D3B5D3E616}"/>
              </a:ext>
            </a:extLst>
          </p:cNvPr>
          <p:cNvSpPr/>
          <p:nvPr/>
        </p:nvSpPr>
        <p:spPr>
          <a:xfrm>
            <a:off x="2380" y="-1"/>
            <a:ext cx="12191997" cy="6858000"/>
          </a:xfrm>
          <a:prstGeom prst="foldedCorner">
            <a:avLst/>
          </a:prstGeom>
          <a:solidFill>
            <a:schemeClr val="tx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844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7" name="Rectangle 38">
            <a:extLst>
              <a:ext uri="{FF2B5EF4-FFF2-40B4-BE49-F238E27FC236}">
                <a16:creationId xmlns:a16="http://schemas.microsoft.com/office/drawing/2014/main" id="{2215C6C6-E45C-4179-9FC1-E8A4C1D47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8" name="Group 40">
            <a:extLst>
              <a:ext uri="{FF2B5EF4-FFF2-40B4-BE49-F238E27FC236}">
                <a16:creationId xmlns:a16="http://schemas.microsoft.com/office/drawing/2014/main" id="{5FE9FE4C-C9E0-4C54-8010-EA9D29CD4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1564726" y="1890469"/>
            <a:ext cx="5860051" cy="2079143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56FAD6EF-0374-46BD-901E-E901DCA0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Rectangle 42">
              <a:extLst>
                <a:ext uri="{FF2B5EF4-FFF2-40B4-BE49-F238E27FC236}">
                  <a16:creationId xmlns:a16="http://schemas.microsoft.com/office/drawing/2014/main" id="{04847ABE-275E-4DCA-B164-A672D517F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0" name="Rectangle 44">
            <a:extLst>
              <a:ext uri="{FF2B5EF4-FFF2-40B4-BE49-F238E27FC236}">
                <a16:creationId xmlns:a16="http://schemas.microsoft.com/office/drawing/2014/main" id="{3776B14B-F2F4-4825-8DA8-8C7A0F2B3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466344"/>
            <a:ext cx="11111729" cy="59178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0D9BB1-D2B1-ABBC-EC9B-6068B425FB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207"/>
          <a:stretch/>
        </p:blipFill>
        <p:spPr>
          <a:xfrm>
            <a:off x="838200" y="704765"/>
            <a:ext cx="10628376" cy="5440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3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Right Triangle 24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8498EB9-D798-4A23-965D-BA5EE863C957}"/>
              </a:ext>
            </a:extLst>
          </p:cNvPr>
          <p:cNvSpPr/>
          <p:nvPr/>
        </p:nvSpPr>
        <p:spPr>
          <a:xfrm>
            <a:off x="4804769" y="4042840"/>
            <a:ext cx="821433" cy="319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92C7D9F-23CA-470B-8CF9-E65876468FD5}"/>
              </a:ext>
            </a:extLst>
          </p:cNvPr>
          <p:cNvSpPr/>
          <p:nvPr/>
        </p:nvSpPr>
        <p:spPr>
          <a:xfrm>
            <a:off x="7887439" y="5184432"/>
            <a:ext cx="821433" cy="319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2E3B823C-5B30-4610-8CB8-E0B65A90930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1" b="1541"/>
          <a:stretch/>
        </p:blipFill>
        <p:spPr>
          <a:xfrm>
            <a:off x="962162" y="615598"/>
            <a:ext cx="8498788" cy="507806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6898FFB-636C-4852-98FF-7D1FDAC1821F}"/>
              </a:ext>
            </a:extLst>
          </p:cNvPr>
          <p:cNvSpPr/>
          <p:nvPr/>
        </p:nvSpPr>
        <p:spPr>
          <a:xfrm>
            <a:off x="2636651" y="5835178"/>
            <a:ext cx="2773549" cy="30469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defTabSz="630936">
              <a:spcAft>
                <a:spcPts val="600"/>
              </a:spcAft>
            </a:pPr>
            <a:r>
              <a:rPr lang="en-US" sz="1380" b="1" kern="1200" dirty="0">
                <a:ln w="12700">
                  <a:solidFill>
                    <a:srgbClr val="0080EA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Garbage collection point</a:t>
            </a:r>
            <a:endParaRPr lang="en-US" sz="2000" b="1" dirty="0">
              <a:ln w="12700">
                <a:solidFill>
                  <a:srgbClr val="0080EA"/>
                </a:solidFill>
                <a:prstDash val="solid"/>
              </a:ln>
              <a:solidFill>
                <a:schemeClr val="bg1">
                  <a:lumMod val="85000"/>
                </a:schemeClr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5413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 flipH="1">
            <a:off x="2561625" y="2260068"/>
            <a:ext cx="1023822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40592908-F5C7-4AF7-94DA-2B06CF3079FA}"/>
              </a:ext>
            </a:extLst>
          </p:cNvPr>
          <p:cNvSpPr txBox="1"/>
          <p:nvPr/>
        </p:nvSpPr>
        <p:spPr>
          <a:xfrm>
            <a:off x="1133632" y="489922"/>
            <a:ext cx="39356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atin typeface="Amasis MT Pro Medium" panose="02040604050005020304" pitchFamily="18" charset="0"/>
                <a:cs typeface="Aharoni" panose="02010803020104030203" pitchFamily="2" charset="-79"/>
              </a:rPr>
              <a:t>Overview</a:t>
            </a:r>
            <a:endParaRPr lang="en-US" sz="5400" b="1" dirty="0">
              <a:solidFill>
                <a:schemeClr val="tx1">
                  <a:lumMod val="75000"/>
                  <a:lumOff val="25000"/>
                </a:schemeClr>
              </a:solidFill>
              <a:latin typeface="Amasis MT Pro Medium" panose="02040604050005020304" pitchFamily="18" charset="0"/>
              <a:ea typeface="Open Sans Extrabold" panose="020B0906030804020204" pitchFamily="34" charset="0"/>
              <a:cs typeface="Aharoni" panose="02010803020104030203" pitchFamily="2" charset="-79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20697A-765A-474A-B396-ED187F7EA256}"/>
              </a:ext>
            </a:extLst>
          </p:cNvPr>
          <p:cNvSpPr txBox="1"/>
          <p:nvPr/>
        </p:nvSpPr>
        <p:spPr>
          <a:xfrm>
            <a:off x="71714" y="1432755"/>
            <a:ext cx="63290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alisto MT" panose="02040603050505030304" pitchFamily="18" charset="0"/>
                <a:ea typeface="Open Sans SemiBold" panose="020B0706030804020204" pitchFamily="34" charset="0"/>
                <a:cs typeface="Andalus" panose="02020603050405020304" pitchFamily="18" charset="-78"/>
              </a:rPr>
              <a:t>This project is for sustainable solutions to the garbage removal issue in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sto MT" panose="02040603050505030304" pitchFamily="18" charset="0"/>
                <a:ea typeface="Open Sans SemiBold" panose="020B0706030804020204" pitchFamily="34" charset="0"/>
                <a:cs typeface="Andalus" panose="02020603050405020304" pitchFamily="18" charset="-78"/>
              </a:rPr>
              <a:t>Ameriat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alisto MT" panose="02040603050505030304" pitchFamily="18" charset="0"/>
                <a:ea typeface="Open Sans SemiBold" panose="020B0706030804020204" pitchFamily="34" charset="0"/>
                <a:cs typeface="Andalus" panose="02020603050405020304" pitchFamily="18" charset="-78"/>
              </a:rPr>
              <a:t> Al Fallujah, the informal site of IDPs in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sto MT" panose="02040603050505030304" pitchFamily="18" charset="0"/>
                <a:ea typeface="Open Sans SemiBold" panose="020B0706030804020204" pitchFamily="34" charset="0"/>
                <a:cs typeface="Andalus" panose="02020603050405020304" pitchFamily="18" charset="-78"/>
              </a:rPr>
              <a:t>Bzaibze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alisto MT" panose="02040603050505030304" pitchFamily="18" charset="0"/>
                <a:ea typeface="Open Sans SemiBold" panose="020B0706030804020204" pitchFamily="34" charset="0"/>
                <a:cs typeface="Andalus" panose="02020603050405020304" pitchFamily="18" charset="-78"/>
              </a:rPr>
              <a:t>.</a:t>
            </a:r>
            <a:endParaRPr lang="en-US" sz="1600" i="1" dirty="0">
              <a:solidFill>
                <a:schemeClr val="tx1">
                  <a:lumMod val="75000"/>
                  <a:lumOff val="25000"/>
                </a:schemeClr>
              </a:solidFill>
              <a:latin typeface="Calisto MT" panose="02040603050505030304" pitchFamily="18" charset="0"/>
              <a:ea typeface="Open Sans SemiBold" panose="020B0706030804020204" pitchFamily="34" charset="0"/>
              <a:cs typeface="Andalus" panose="02020603050405020304" pitchFamily="18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496B4EE-343D-4D88-B9E3-510BBF1AB9FA}"/>
              </a:ext>
            </a:extLst>
          </p:cNvPr>
          <p:cNvSpPr/>
          <p:nvPr/>
        </p:nvSpPr>
        <p:spPr>
          <a:xfrm>
            <a:off x="272958" y="2564864"/>
            <a:ext cx="5975438" cy="2544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en-US" sz="1600" b="1" dirty="0">
                <a:latin typeface="Century Gothic" panose="020B0502020202020204" pitchFamily="34" charset="0"/>
                <a:cs typeface="Calibri"/>
              </a:rPr>
              <a:t>No. Sectors Covered by The project: </a:t>
            </a:r>
            <a:r>
              <a:rPr lang="en-US" sz="1600" dirty="0">
                <a:latin typeface="Century Gothic" panose="020B0502020202020204" pitchFamily="34" charset="0"/>
                <a:cs typeface="Calibri"/>
              </a:rPr>
              <a:t>4 Sectors in </a:t>
            </a:r>
            <a:r>
              <a:rPr lang="en-US" sz="1600" dirty="0" err="1">
                <a:latin typeface="Century Gothic" panose="020B0502020202020204" pitchFamily="34" charset="0"/>
                <a:cs typeface="Calibri"/>
              </a:rPr>
              <a:t>BzBz</a:t>
            </a:r>
            <a:endParaRPr lang="en-US" sz="1600" dirty="0">
              <a:latin typeface="Century Gothic" panose="020B0502020202020204" pitchFamily="34" charset="0"/>
              <a:cs typeface="Calibri"/>
            </a:endParaRP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en-US" sz="1600" b="1" dirty="0">
                <a:latin typeface="Century Gothic" panose="020B0502020202020204" pitchFamily="34" charset="0"/>
                <a:cs typeface="Calibri"/>
              </a:rPr>
              <a:t>Geographic coverage: </a:t>
            </a:r>
            <a:r>
              <a:rPr lang="en-US" sz="1600" dirty="0" err="1">
                <a:latin typeface="Century Gothic" panose="020B0502020202020204" pitchFamily="34" charset="0"/>
                <a:cs typeface="Calibri"/>
              </a:rPr>
              <a:t>BzBz</a:t>
            </a:r>
            <a:r>
              <a:rPr lang="en-US" sz="1600" dirty="0">
                <a:latin typeface="Century Gothic" panose="020B0502020202020204" pitchFamily="34" charset="0"/>
                <a:cs typeface="Calibri"/>
              </a:rPr>
              <a:t>, Fallujah district.</a:t>
            </a: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en-US" sz="1600" b="1" dirty="0">
                <a:latin typeface="Century Gothic" panose="020B0502020202020204" pitchFamily="34" charset="0"/>
                <a:cs typeface="Calibri"/>
              </a:rPr>
              <a:t>Number of Points / Sites: 10 </a:t>
            </a:r>
            <a:r>
              <a:rPr lang="en-US" sz="1600" dirty="0">
                <a:latin typeface="Century Gothic" panose="020B0502020202020204" pitchFamily="34" charset="0"/>
                <a:cs typeface="Calibri"/>
              </a:rPr>
              <a:t>Points for 4 Sectors</a:t>
            </a: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en-US" sz="1600" b="1" dirty="0">
                <a:latin typeface="Century Gothic" panose="020B0502020202020204" pitchFamily="34" charset="0"/>
                <a:cs typeface="Calibri"/>
              </a:rPr>
              <a:t>Type of Points: </a:t>
            </a:r>
            <a:endParaRPr lang="en-US" sz="1600" b="1" dirty="0">
              <a:highlight>
                <a:srgbClr val="C0C0C0"/>
              </a:highlight>
              <a:latin typeface="Century Gothic" panose="020B0502020202020204" pitchFamily="34" charset="0"/>
              <a:cs typeface="Calibri"/>
            </a:endParaRPr>
          </a:p>
          <a:p>
            <a:pPr algn="just">
              <a:lnSpc>
                <a:spcPct val="170000"/>
              </a:lnSpc>
            </a:pPr>
            <a:r>
              <a:rPr lang="en-US" sz="1600" dirty="0">
                <a:highlight>
                  <a:srgbClr val="C0C0C0"/>
                </a:highlight>
                <a:latin typeface="Century Gothic" panose="020B0502020202020204" pitchFamily="34" charset="0"/>
                <a:cs typeface="Calibri"/>
              </a:rPr>
              <a:t>Dimensions of Type </a:t>
            </a:r>
            <a:r>
              <a:rPr lang="en-US" sz="1600" dirty="0">
                <a:latin typeface="Century Gothic" panose="020B0502020202020204" pitchFamily="34" charset="0"/>
                <a:cs typeface="Calibri"/>
              </a:rPr>
              <a:t>: ( 2*3 m)*1.2m high</a:t>
            </a:r>
          </a:p>
          <a:p>
            <a:pPr algn="just">
              <a:lnSpc>
                <a:spcPct val="170000"/>
              </a:lnSpc>
            </a:pPr>
            <a:r>
              <a:rPr lang="en-US" sz="1600" b="1" dirty="0">
                <a:latin typeface="Century Gothic" panose="020B0502020202020204" pitchFamily="34" charset="0"/>
                <a:cs typeface="Calibri"/>
              </a:rPr>
              <a:t>No. Beneficiaries HH: 332 </a:t>
            </a:r>
            <a:r>
              <a:rPr lang="en-US" sz="1600" dirty="0">
                <a:latin typeface="Century Gothic" panose="020B0502020202020204" pitchFamily="34" charset="0"/>
                <a:cs typeface="Calibri"/>
              </a:rPr>
              <a:t>Household</a:t>
            </a:r>
            <a:r>
              <a:rPr lang="en-CA" sz="1600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.</a:t>
            </a:r>
            <a:endParaRPr lang="en-US" sz="1600" dirty="0">
              <a:latin typeface="Century Gothic" panose="020B0502020202020204" pitchFamily="34" charset="0"/>
              <a:cs typeface="Calibri"/>
            </a:endParaRPr>
          </a:p>
        </p:txBody>
      </p:sp>
      <p:pic>
        <p:nvPicPr>
          <p:cNvPr id="10" name="Graphic 9" descr="User">
            <a:extLst>
              <a:ext uri="{FF2B5EF4-FFF2-40B4-BE49-F238E27FC236}">
                <a16:creationId xmlns:a16="http://schemas.microsoft.com/office/drawing/2014/main" id="{739B4ACC-75E4-4BD6-B2F2-D819E5DD108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3916" y="4717653"/>
            <a:ext cx="391754" cy="391754"/>
          </a:xfrm>
          <a:prstGeom prst="rect">
            <a:avLst/>
          </a:prstGeom>
        </p:spPr>
      </p:pic>
      <p:pic>
        <p:nvPicPr>
          <p:cNvPr id="13" name="Picture Placeholder 12" descr="A person picking up a plastic bottle&#10;&#10;Description automatically generated">
            <a:extLst>
              <a:ext uri="{FF2B5EF4-FFF2-40B4-BE49-F238E27FC236}">
                <a16:creationId xmlns:a16="http://schemas.microsoft.com/office/drawing/2014/main" id="{C3F1BD99-5F0A-75C3-060F-6A10E5FC765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60" r="28037"/>
          <a:stretch/>
        </p:blipFill>
        <p:spPr>
          <a:xfrm>
            <a:off x="6553200" y="0"/>
            <a:ext cx="5638800" cy="6858000"/>
          </a:xfrm>
        </p:spPr>
      </p:pic>
    </p:spTree>
    <p:extLst>
      <p:ext uri="{BB962C8B-B14F-4D97-AF65-F5344CB8AC3E}">
        <p14:creationId xmlns:p14="http://schemas.microsoft.com/office/powerpoint/2010/main" val="753338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11">
            <a:extLst>
              <a:ext uri="{FF2B5EF4-FFF2-40B4-BE49-F238E27FC236}">
                <a16:creationId xmlns:a16="http://schemas.microsoft.com/office/drawing/2014/main" id="{FDD4CE9F-FEC1-4474-84F7-E3BAA293E453}"/>
              </a:ext>
            </a:extLst>
          </p:cNvPr>
          <p:cNvCxnSpPr/>
          <p:nvPr/>
        </p:nvCxnSpPr>
        <p:spPr>
          <a:xfrm flipH="1">
            <a:off x="8394062" y="1289913"/>
            <a:ext cx="1023822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DBFE4AEF-07CF-493A-A5A8-211661EBAD68}"/>
              </a:ext>
            </a:extLst>
          </p:cNvPr>
          <p:cNvSpPr txBox="1"/>
          <p:nvPr/>
        </p:nvSpPr>
        <p:spPr>
          <a:xfrm>
            <a:off x="6951927" y="374297"/>
            <a:ext cx="39356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 Extrabold" panose="020B0906030804020204" pitchFamily="34" charset="0"/>
                <a:cs typeface="Open Sans" panose="020B0606030504020204" pitchFamily="34" charset="0"/>
              </a:rPr>
              <a:t>BoQ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 Extrabold" panose="020B0906030804020204" pitchFamily="34" charset="0"/>
                <a:cs typeface="Open Sans" panose="020B0606030504020204" pitchFamily="34" charset="0"/>
              </a:rPr>
              <a:t> of the Project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0294C2-CFDC-4CA1-9D67-6DB4F6DA14F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861ED-624A-4B95-8693-8AD01F3958A6}"/>
              </a:ext>
            </a:extLst>
          </p:cNvPr>
          <p:cNvSpPr/>
          <p:nvPr/>
        </p:nvSpPr>
        <p:spPr>
          <a:xfrm>
            <a:off x="6096000" y="1491966"/>
            <a:ext cx="5432612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V Boli" panose="02000500030200090000" pitchFamily="2" charset="0"/>
                <a:ea typeface="Open Sans" panose="020B0606030504020204" pitchFamily="34" charset="0"/>
                <a:cs typeface="MV Boli" panose="02000500030200090000" pitchFamily="2" charset="0"/>
              </a:rPr>
              <a:t>BoQ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V Boli" panose="02000500030200090000" pitchFamily="2" charset="0"/>
                <a:ea typeface="Open Sans" panose="020B0606030504020204" pitchFamily="34" charset="0"/>
                <a:cs typeface="MV Boli" panose="02000500030200090000" pitchFamily="2" charset="0"/>
              </a:rPr>
              <a:t>,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V Boli" panose="02000500030200090000" pitchFamily="2" charset="0"/>
                <a:ea typeface="Open Sans" panose="020B0606030504020204" pitchFamily="34" charset="0"/>
                <a:cs typeface="MV Boli" panose="02000500030200090000" pitchFamily="2" charset="0"/>
              </a:rPr>
              <a:t>Includes description and total quantities for construction of 10 garbage collection points, as these points contain different designs/dimensions for </a:t>
            </a:r>
            <a:b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V Boli" panose="02000500030200090000" pitchFamily="2" charset="0"/>
                <a:ea typeface="Open Sans" panose="020B0606030504020204" pitchFamily="34" charset="0"/>
                <a:cs typeface="MV Boli" panose="02000500030200090000" pitchFamily="2" charset="0"/>
              </a:rPr>
            </a:b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V Boli" panose="02000500030200090000" pitchFamily="2" charset="0"/>
                <a:ea typeface="Open Sans" panose="020B0606030504020204" pitchFamily="34" charset="0"/>
                <a:cs typeface="MV Boli" panose="02000500030200090000" pitchFamily="2" charset="0"/>
              </a:rPr>
              <a:t>One types.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F23FBC-971B-CD71-79A8-550D316AFB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56387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126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16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18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0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DD3D0A-4548-434C-82EB-1D067C75EEDB}"/>
              </a:ext>
            </a:extLst>
          </p:cNvPr>
          <p:cNvSpPr txBox="1"/>
          <p:nvPr/>
        </p:nvSpPr>
        <p:spPr>
          <a:xfrm>
            <a:off x="1371597" y="348865"/>
            <a:ext cx="10044023" cy="877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Site Assessment</a:t>
            </a: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7CAA2A83-5F68-4FD1-88D1-ECFA393D1A3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70703" y="3209926"/>
            <a:ext cx="4018285" cy="3095458"/>
          </a:xfrm>
        </p:spPr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7CAEFC30-CDB6-4D39-8044-E9D139BC0E0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88987" y="3209435"/>
            <a:ext cx="5359987" cy="3096771"/>
          </a:xfrm>
        </p:spPr>
      </p:pic>
      <p:cxnSp>
        <p:nvCxnSpPr>
          <p:cNvPr id="7" name="Прямая соединительная линия 11">
            <a:extLst>
              <a:ext uri="{FF2B5EF4-FFF2-40B4-BE49-F238E27FC236}">
                <a16:creationId xmlns:a16="http://schemas.microsoft.com/office/drawing/2014/main" id="{10711AD7-E4CE-4349-BA3A-4092C51FA132}"/>
              </a:ext>
            </a:extLst>
          </p:cNvPr>
          <p:cNvCxnSpPr>
            <a:cxnSpLocks/>
          </p:cNvCxnSpPr>
          <p:nvPr/>
        </p:nvCxnSpPr>
        <p:spPr>
          <a:xfrm flipH="1">
            <a:off x="4827223" y="2112579"/>
            <a:ext cx="2019886" cy="1203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3631B99B-BADF-42C9-B14E-80D5CFFB3830}"/>
              </a:ext>
            </a:extLst>
          </p:cNvPr>
          <p:cNvSpPr/>
          <p:nvPr/>
        </p:nvSpPr>
        <p:spPr>
          <a:xfrm>
            <a:off x="1470703" y="2112579"/>
            <a:ext cx="8858521" cy="7916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49224">
              <a:lnSpc>
                <a:spcPct val="150000"/>
              </a:lnSpc>
              <a:spcAft>
                <a:spcPts val="600"/>
              </a:spcAft>
            </a:pPr>
            <a:r>
              <a:rPr lang="en-US" sz="1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Coordinate with the CCCM sector and site representatives to determine the location and number of collection points we need in each sector.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61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0" y="4062066"/>
            <a:ext cx="12192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>
            <a:off x="694097" y="3992134"/>
            <a:ext cx="151898" cy="15189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6035"/>
            <a:endParaRPr lang="ru-RU" sz="1868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1" name="Овал 40"/>
          <p:cNvSpPr/>
          <p:nvPr/>
        </p:nvSpPr>
        <p:spPr>
          <a:xfrm>
            <a:off x="3623870" y="3992134"/>
            <a:ext cx="151898" cy="15189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6035"/>
            <a:endParaRPr lang="ru-RU" sz="1868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2" name="Полилиния 51"/>
          <p:cNvSpPr/>
          <p:nvPr/>
        </p:nvSpPr>
        <p:spPr>
          <a:xfrm>
            <a:off x="694097" y="3100330"/>
            <a:ext cx="583743" cy="679272"/>
          </a:xfrm>
          <a:custGeom>
            <a:avLst/>
            <a:gdLst>
              <a:gd name="connsiteX0" fmla="*/ 225558 w 1463041"/>
              <a:gd name="connsiteY0" fmla="*/ 0 h 1751559"/>
              <a:gd name="connsiteX1" fmla="*/ 1237484 w 1463041"/>
              <a:gd name="connsiteY1" fmla="*/ 0 h 1751559"/>
              <a:gd name="connsiteX2" fmla="*/ 1463041 w 1463041"/>
              <a:gd name="connsiteY2" fmla="*/ 225557 h 1751559"/>
              <a:gd name="connsiteX3" fmla="*/ 1463041 w 1463041"/>
              <a:gd name="connsiteY3" fmla="*/ 1237483 h 1751559"/>
              <a:gd name="connsiteX4" fmla="*/ 1237484 w 1463041"/>
              <a:gd name="connsiteY4" fmla="*/ 1463040 h 1751559"/>
              <a:gd name="connsiteX5" fmla="*/ 288519 w 1463041"/>
              <a:gd name="connsiteY5" fmla="*/ 1463040 h 1751559"/>
              <a:gd name="connsiteX6" fmla="*/ 0 w 1463041"/>
              <a:gd name="connsiteY6" fmla="*/ 1751559 h 1751559"/>
              <a:gd name="connsiteX7" fmla="*/ 0 w 1463041"/>
              <a:gd name="connsiteY7" fmla="*/ 1063778 h 1751559"/>
              <a:gd name="connsiteX8" fmla="*/ 1 w 1463041"/>
              <a:gd name="connsiteY8" fmla="*/ 1063778 h 1751559"/>
              <a:gd name="connsiteX9" fmla="*/ 1 w 1463041"/>
              <a:gd name="connsiteY9" fmla="*/ 225557 h 1751559"/>
              <a:gd name="connsiteX10" fmla="*/ 225558 w 1463041"/>
              <a:gd name="connsiteY10" fmla="*/ 0 h 17515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63041" h="1751559">
                <a:moveTo>
                  <a:pt x="225558" y="0"/>
                </a:moveTo>
                <a:lnTo>
                  <a:pt x="1237484" y="0"/>
                </a:lnTo>
                <a:cubicBezTo>
                  <a:pt x="1362056" y="0"/>
                  <a:pt x="1463041" y="100985"/>
                  <a:pt x="1463041" y="225557"/>
                </a:cubicBezTo>
                <a:lnTo>
                  <a:pt x="1463041" y="1237483"/>
                </a:lnTo>
                <a:cubicBezTo>
                  <a:pt x="1463041" y="1362055"/>
                  <a:pt x="1362056" y="1463040"/>
                  <a:pt x="1237484" y="1463040"/>
                </a:cubicBezTo>
                <a:lnTo>
                  <a:pt x="288519" y="1463040"/>
                </a:lnTo>
                <a:lnTo>
                  <a:pt x="0" y="1751559"/>
                </a:lnTo>
                <a:lnTo>
                  <a:pt x="0" y="1063778"/>
                </a:lnTo>
                <a:lnTo>
                  <a:pt x="1" y="1063778"/>
                </a:lnTo>
                <a:lnTo>
                  <a:pt x="1" y="225557"/>
                </a:lnTo>
                <a:cubicBezTo>
                  <a:pt x="1" y="100985"/>
                  <a:pt x="100986" y="0"/>
                  <a:pt x="225558" y="0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6035"/>
            <a:endParaRPr lang="ru-RU" sz="1868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7" name="Овал 56"/>
          <p:cNvSpPr/>
          <p:nvPr/>
        </p:nvSpPr>
        <p:spPr>
          <a:xfrm>
            <a:off x="6553983" y="3991253"/>
            <a:ext cx="151898" cy="15189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6035"/>
            <a:endParaRPr lang="ru-RU" sz="1868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8" name="Овал 57"/>
          <p:cNvSpPr/>
          <p:nvPr/>
        </p:nvSpPr>
        <p:spPr>
          <a:xfrm>
            <a:off x="9483756" y="3992134"/>
            <a:ext cx="151898" cy="15189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6035"/>
            <a:endParaRPr lang="ru-RU" sz="1868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0" name="Полилиния 59"/>
          <p:cNvSpPr/>
          <p:nvPr/>
        </p:nvSpPr>
        <p:spPr>
          <a:xfrm>
            <a:off x="6553642" y="3100330"/>
            <a:ext cx="583743" cy="679272"/>
          </a:xfrm>
          <a:custGeom>
            <a:avLst/>
            <a:gdLst>
              <a:gd name="connsiteX0" fmla="*/ 225558 w 1463041"/>
              <a:gd name="connsiteY0" fmla="*/ 0 h 1751559"/>
              <a:gd name="connsiteX1" fmla="*/ 1237484 w 1463041"/>
              <a:gd name="connsiteY1" fmla="*/ 0 h 1751559"/>
              <a:gd name="connsiteX2" fmla="*/ 1463041 w 1463041"/>
              <a:gd name="connsiteY2" fmla="*/ 225557 h 1751559"/>
              <a:gd name="connsiteX3" fmla="*/ 1463041 w 1463041"/>
              <a:gd name="connsiteY3" fmla="*/ 1237483 h 1751559"/>
              <a:gd name="connsiteX4" fmla="*/ 1237484 w 1463041"/>
              <a:gd name="connsiteY4" fmla="*/ 1463040 h 1751559"/>
              <a:gd name="connsiteX5" fmla="*/ 288519 w 1463041"/>
              <a:gd name="connsiteY5" fmla="*/ 1463040 h 1751559"/>
              <a:gd name="connsiteX6" fmla="*/ 0 w 1463041"/>
              <a:gd name="connsiteY6" fmla="*/ 1751559 h 1751559"/>
              <a:gd name="connsiteX7" fmla="*/ 0 w 1463041"/>
              <a:gd name="connsiteY7" fmla="*/ 1063778 h 1751559"/>
              <a:gd name="connsiteX8" fmla="*/ 1 w 1463041"/>
              <a:gd name="connsiteY8" fmla="*/ 1063778 h 1751559"/>
              <a:gd name="connsiteX9" fmla="*/ 1 w 1463041"/>
              <a:gd name="connsiteY9" fmla="*/ 225557 h 1751559"/>
              <a:gd name="connsiteX10" fmla="*/ 225558 w 1463041"/>
              <a:gd name="connsiteY10" fmla="*/ 0 h 17515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63041" h="1751559">
                <a:moveTo>
                  <a:pt x="225558" y="0"/>
                </a:moveTo>
                <a:lnTo>
                  <a:pt x="1237484" y="0"/>
                </a:lnTo>
                <a:cubicBezTo>
                  <a:pt x="1362056" y="0"/>
                  <a:pt x="1463041" y="100985"/>
                  <a:pt x="1463041" y="225557"/>
                </a:cubicBezTo>
                <a:lnTo>
                  <a:pt x="1463041" y="1237483"/>
                </a:lnTo>
                <a:cubicBezTo>
                  <a:pt x="1463041" y="1362055"/>
                  <a:pt x="1362056" y="1463040"/>
                  <a:pt x="1237484" y="1463040"/>
                </a:cubicBezTo>
                <a:lnTo>
                  <a:pt x="288519" y="1463040"/>
                </a:lnTo>
                <a:lnTo>
                  <a:pt x="0" y="1751559"/>
                </a:lnTo>
                <a:lnTo>
                  <a:pt x="0" y="1063778"/>
                </a:lnTo>
                <a:lnTo>
                  <a:pt x="1" y="1063778"/>
                </a:lnTo>
                <a:lnTo>
                  <a:pt x="1" y="225557"/>
                </a:lnTo>
                <a:cubicBezTo>
                  <a:pt x="1" y="100985"/>
                  <a:pt x="100986" y="0"/>
                  <a:pt x="225558" y="0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6035"/>
            <a:endParaRPr lang="ru-RU" sz="1868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2" name="Полилиния 61"/>
          <p:cNvSpPr/>
          <p:nvPr/>
        </p:nvSpPr>
        <p:spPr>
          <a:xfrm>
            <a:off x="3623869" y="3100646"/>
            <a:ext cx="583743" cy="679272"/>
          </a:xfrm>
          <a:custGeom>
            <a:avLst/>
            <a:gdLst>
              <a:gd name="connsiteX0" fmla="*/ 225558 w 1463041"/>
              <a:gd name="connsiteY0" fmla="*/ 0 h 1751559"/>
              <a:gd name="connsiteX1" fmla="*/ 1237484 w 1463041"/>
              <a:gd name="connsiteY1" fmla="*/ 0 h 1751559"/>
              <a:gd name="connsiteX2" fmla="*/ 1463041 w 1463041"/>
              <a:gd name="connsiteY2" fmla="*/ 225557 h 1751559"/>
              <a:gd name="connsiteX3" fmla="*/ 1463041 w 1463041"/>
              <a:gd name="connsiteY3" fmla="*/ 1237483 h 1751559"/>
              <a:gd name="connsiteX4" fmla="*/ 1237484 w 1463041"/>
              <a:gd name="connsiteY4" fmla="*/ 1463040 h 1751559"/>
              <a:gd name="connsiteX5" fmla="*/ 288519 w 1463041"/>
              <a:gd name="connsiteY5" fmla="*/ 1463040 h 1751559"/>
              <a:gd name="connsiteX6" fmla="*/ 0 w 1463041"/>
              <a:gd name="connsiteY6" fmla="*/ 1751559 h 1751559"/>
              <a:gd name="connsiteX7" fmla="*/ 0 w 1463041"/>
              <a:gd name="connsiteY7" fmla="*/ 1063778 h 1751559"/>
              <a:gd name="connsiteX8" fmla="*/ 1 w 1463041"/>
              <a:gd name="connsiteY8" fmla="*/ 1063778 h 1751559"/>
              <a:gd name="connsiteX9" fmla="*/ 1 w 1463041"/>
              <a:gd name="connsiteY9" fmla="*/ 225557 h 1751559"/>
              <a:gd name="connsiteX10" fmla="*/ 225558 w 1463041"/>
              <a:gd name="connsiteY10" fmla="*/ 0 h 17515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63041" h="1751559">
                <a:moveTo>
                  <a:pt x="225558" y="0"/>
                </a:moveTo>
                <a:lnTo>
                  <a:pt x="1237484" y="0"/>
                </a:lnTo>
                <a:cubicBezTo>
                  <a:pt x="1362056" y="0"/>
                  <a:pt x="1463041" y="100985"/>
                  <a:pt x="1463041" y="225557"/>
                </a:cubicBezTo>
                <a:lnTo>
                  <a:pt x="1463041" y="1237483"/>
                </a:lnTo>
                <a:cubicBezTo>
                  <a:pt x="1463041" y="1362055"/>
                  <a:pt x="1362056" y="1463040"/>
                  <a:pt x="1237484" y="1463040"/>
                </a:cubicBezTo>
                <a:lnTo>
                  <a:pt x="288519" y="1463040"/>
                </a:lnTo>
                <a:lnTo>
                  <a:pt x="0" y="1751559"/>
                </a:lnTo>
                <a:lnTo>
                  <a:pt x="0" y="1063778"/>
                </a:lnTo>
                <a:lnTo>
                  <a:pt x="1" y="1063778"/>
                </a:lnTo>
                <a:lnTo>
                  <a:pt x="1" y="225557"/>
                </a:lnTo>
                <a:cubicBezTo>
                  <a:pt x="1" y="100985"/>
                  <a:pt x="100986" y="0"/>
                  <a:pt x="225558" y="0"/>
                </a:cubicBezTo>
                <a:close/>
              </a:path>
            </a:pathLst>
          </a:cu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6035"/>
            <a:endParaRPr lang="ru-RU" sz="1868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4" name="Полилиния 63"/>
          <p:cNvSpPr/>
          <p:nvPr/>
        </p:nvSpPr>
        <p:spPr>
          <a:xfrm>
            <a:off x="9483414" y="3100330"/>
            <a:ext cx="583743" cy="679272"/>
          </a:xfrm>
          <a:custGeom>
            <a:avLst/>
            <a:gdLst>
              <a:gd name="connsiteX0" fmla="*/ 225558 w 1463041"/>
              <a:gd name="connsiteY0" fmla="*/ 0 h 1751559"/>
              <a:gd name="connsiteX1" fmla="*/ 1237484 w 1463041"/>
              <a:gd name="connsiteY1" fmla="*/ 0 h 1751559"/>
              <a:gd name="connsiteX2" fmla="*/ 1463041 w 1463041"/>
              <a:gd name="connsiteY2" fmla="*/ 225557 h 1751559"/>
              <a:gd name="connsiteX3" fmla="*/ 1463041 w 1463041"/>
              <a:gd name="connsiteY3" fmla="*/ 1237483 h 1751559"/>
              <a:gd name="connsiteX4" fmla="*/ 1237484 w 1463041"/>
              <a:gd name="connsiteY4" fmla="*/ 1463040 h 1751559"/>
              <a:gd name="connsiteX5" fmla="*/ 288519 w 1463041"/>
              <a:gd name="connsiteY5" fmla="*/ 1463040 h 1751559"/>
              <a:gd name="connsiteX6" fmla="*/ 0 w 1463041"/>
              <a:gd name="connsiteY6" fmla="*/ 1751559 h 1751559"/>
              <a:gd name="connsiteX7" fmla="*/ 0 w 1463041"/>
              <a:gd name="connsiteY7" fmla="*/ 1063778 h 1751559"/>
              <a:gd name="connsiteX8" fmla="*/ 1 w 1463041"/>
              <a:gd name="connsiteY8" fmla="*/ 1063778 h 1751559"/>
              <a:gd name="connsiteX9" fmla="*/ 1 w 1463041"/>
              <a:gd name="connsiteY9" fmla="*/ 225557 h 1751559"/>
              <a:gd name="connsiteX10" fmla="*/ 225558 w 1463041"/>
              <a:gd name="connsiteY10" fmla="*/ 0 h 17515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63041" h="1751559">
                <a:moveTo>
                  <a:pt x="225558" y="0"/>
                </a:moveTo>
                <a:lnTo>
                  <a:pt x="1237484" y="0"/>
                </a:lnTo>
                <a:cubicBezTo>
                  <a:pt x="1362056" y="0"/>
                  <a:pt x="1463041" y="100985"/>
                  <a:pt x="1463041" y="225557"/>
                </a:cubicBezTo>
                <a:lnTo>
                  <a:pt x="1463041" y="1237483"/>
                </a:lnTo>
                <a:cubicBezTo>
                  <a:pt x="1463041" y="1362055"/>
                  <a:pt x="1362056" y="1463040"/>
                  <a:pt x="1237484" y="1463040"/>
                </a:cubicBezTo>
                <a:lnTo>
                  <a:pt x="288519" y="1463040"/>
                </a:lnTo>
                <a:lnTo>
                  <a:pt x="0" y="1751559"/>
                </a:lnTo>
                <a:lnTo>
                  <a:pt x="0" y="1063778"/>
                </a:lnTo>
                <a:lnTo>
                  <a:pt x="1" y="1063778"/>
                </a:lnTo>
                <a:lnTo>
                  <a:pt x="1" y="225557"/>
                </a:lnTo>
                <a:cubicBezTo>
                  <a:pt x="1" y="100985"/>
                  <a:pt x="100986" y="0"/>
                  <a:pt x="225558" y="0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6035"/>
            <a:endParaRPr lang="ru-RU" sz="1868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694098" y="4605414"/>
            <a:ext cx="20696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This is an editable placeholder text that can be edited and customized with your own text.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587770" y="4605414"/>
            <a:ext cx="21006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This is an editable placeholder text that can be edited and customized with your own text.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6553642" y="4604849"/>
            <a:ext cx="20593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This is an editable placeholder text that can be edited and customized with your own text.</a:t>
            </a:r>
            <a:endParaRPr lang="en-US" sz="16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9447315" y="4604849"/>
            <a:ext cx="21130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This is an editable placeholder text that can be edited and customized with your own text.</a:t>
            </a:r>
            <a:endParaRPr lang="en-US" sz="16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23" name="Прямая соединительная линия 11">
            <a:extLst>
              <a:ext uri="{FF2B5EF4-FFF2-40B4-BE49-F238E27FC236}">
                <a16:creationId xmlns:a16="http://schemas.microsoft.com/office/drawing/2014/main" id="{B37DE9D2-7F3B-4332-81F1-5763CFB8F81C}"/>
              </a:ext>
            </a:extLst>
          </p:cNvPr>
          <p:cNvCxnSpPr>
            <a:cxnSpLocks/>
          </p:cNvCxnSpPr>
          <p:nvPr/>
        </p:nvCxnSpPr>
        <p:spPr>
          <a:xfrm flipH="1">
            <a:off x="4327978" y="680358"/>
            <a:ext cx="2637598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70D1EBA4-540B-4421-8F21-4D69B30C7F3B}"/>
              </a:ext>
            </a:extLst>
          </p:cNvPr>
          <p:cNvSpPr txBox="1"/>
          <p:nvPr/>
        </p:nvSpPr>
        <p:spPr>
          <a:xfrm>
            <a:off x="2321859" y="120080"/>
            <a:ext cx="7286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 Extrabold" panose="020B0906030804020204" pitchFamily="34" charset="0"/>
                <a:cs typeface="Open Sans" panose="020B0606030504020204" pitchFamily="34" charset="0"/>
              </a:rPr>
              <a:t>The coordinates of the collection points</a:t>
            </a: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3DB02BF-B263-401B-B540-631760369F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0464943"/>
              </p:ext>
            </p:extLst>
          </p:nvPr>
        </p:nvGraphicFramePr>
        <p:xfrm>
          <a:off x="-1" y="778972"/>
          <a:ext cx="12191999" cy="6079027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997325">
                  <a:extLst>
                    <a:ext uri="{9D8B030D-6E8A-4147-A177-3AD203B41FA5}">
                      <a16:colId xmlns:a16="http://schemas.microsoft.com/office/drawing/2014/main" val="2695536204"/>
                    </a:ext>
                  </a:extLst>
                </a:gridCol>
                <a:gridCol w="3731558">
                  <a:extLst>
                    <a:ext uri="{9D8B030D-6E8A-4147-A177-3AD203B41FA5}">
                      <a16:colId xmlns:a16="http://schemas.microsoft.com/office/drawing/2014/main" val="3513703414"/>
                    </a:ext>
                  </a:extLst>
                </a:gridCol>
                <a:gridCol w="4415116">
                  <a:extLst>
                    <a:ext uri="{9D8B030D-6E8A-4147-A177-3AD203B41FA5}">
                      <a16:colId xmlns:a16="http://schemas.microsoft.com/office/drawing/2014/main" val="143927143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217199183"/>
                    </a:ext>
                  </a:extLst>
                </a:gridCol>
              </a:tblGrid>
              <a:tr h="54562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 of Sectors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Latitude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Longitude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3087554"/>
                  </a:ext>
                </a:extLst>
              </a:tr>
              <a:tr h="54562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Al- </a:t>
                      </a:r>
                      <a:r>
                        <a:rPr lang="en-US" sz="1600" dirty="0" err="1"/>
                        <a:t>Buhori</a:t>
                      </a:r>
                      <a:r>
                        <a:rPr lang="en-US" sz="1600" dirty="0"/>
                        <a:t> – P1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33.154262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43.883151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1280351"/>
                  </a:ext>
                </a:extLst>
              </a:tr>
              <a:tr h="54562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Al- </a:t>
                      </a:r>
                      <a:r>
                        <a:rPr lang="en-US" sz="1600" dirty="0" err="1"/>
                        <a:t>Buhori</a:t>
                      </a:r>
                      <a:r>
                        <a:rPr lang="en-US" sz="1600" dirty="0"/>
                        <a:t> – P2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33.154907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43.881953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154419"/>
                  </a:ext>
                </a:extLst>
              </a:tr>
              <a:tr h="54562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Al- </a:t>
                      </a:r>
                      <a:r>
                        <a:rPr lang="en-US" sz="1600" dirty="0" err="1"/>
                        <a:t>Buhori</a:t>
                      </a:r>
                      <a:r>
                        <a:rPr lang="en-US" sz="1600" dirty="0"/>
                        <a:t> – P3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33.155851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43.880524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680492"/>
                  </a:ext>
                </a:extLst>
              </a:tr>
              <a:tr h="54562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Al- </a:t>
                      </a:r>
                      <a:r>
                        <a:rPr lang="en-US" sz="1600" dirty="0" err="1"/>
                        <a:t>Buhori</a:t>
                      </a:r>
                      <a:r>
                        <a:rPr lang="en-US" sz="1600" dirty="0"/>
                        <a:t> – P4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33.153584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43.879955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7520450"/>
                  </a:ext>
                </a:extLst>
              </a:tr>
              <a:tr h="54562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Al- </a:t>
                      </a:r>
                      <a:r>
                        <a:rPr lang="en-US" sz="1600" dirty="0" err="1"/>
                        <a:t>Buhori</a:t>
                      </a:r>
                      <a:r>
                        <a:rPr lang="en-US" sz="1600" dirty="0"/>
                        <a:t> – P5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33.155711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43.879549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3261275"/>
                  </a:ext>
                </a:extLst>
              </a:tr>
              <a:tr h="54562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Tal-</a:t>
                      </a:r>
                      <a:r>
                        <a:rPr lang="en-US" sz="1600" dirty="0" err="1"/>
                        <a:t>Ghatass</a:t>
                      </a:r>
                      <a:r>
                        <a:rPr lang="en-US" sz="1600" dirty="0"/>
                        <a:t> – P1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33.187756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43.918303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4806013"/>
                  </a:ext>
                </a:extLst>
              </a:tr>
              <a:tr h="54562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Tal-</a:t>
                      </a:r>
                      <a:r>
                        <a:rPr lang="en-US" sz="1600" dirty="0" err="1"/>
                        <a:t>Ghatass</a:t>
                      </a:r>
                      <a:r>
                        <a:rPr lang="en-US" sz="1600" dirty="0"/>
                        <a:t> – P1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33.184038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43.925457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7728287"/>
                  </a:ext>
                </a:extLst>
              </a:tr>
              <a:tr h="54562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Albu</a:t>
                      </a:r>
                      <a:r>
                        <a:rPr lang="en-US" sz="1600" dirty="0"/>
                        <a:t> Jasim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33.192595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43.904474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1421388"/>
                  </a:ext>
                </a:extLst>
              </a:tr>
              <a:tr h="54562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Al </a:t>
                      </a:r>
                      <a:r>
                        <a:rPr lang="en-US" sz="1600" dirty="0" err="1"/>
                        <a:t>Hamedeen</a:t>
                      </a:r>
                      <a:r>
                        <a:rPr lang="en-US" sz="1600" dirty="0"/>
                        <a:t> – P1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33.15746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43.931133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7935976"/>
                  </a:ext>
                </a:extLst>
              </a:tr>
              <a:tr h="622777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Al </a:t>
                      </a:r>
                      <a:r>
                        <a:rPr lang="en-US" sz="1600" dirty="0" err="1"/>
                        <a:t>Hamedeen</a:t>
                      </a:r>
                      <a:r>
                        <a:rPr lang="en-US" sz="1600" dirty="0"/>
                        <a:t> – P2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33.161753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43.930939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0553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9820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9B9C6DD-774C-47CD-BAAC-8EEBFBF338F3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Maps of the Collection Points location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7C8363-7ACF-400A-B8B0-248E955A6CA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4"/>
          <a:stretch/>
        </p:blipFill>
        <p:spPr>
          <a:xfrm>
            <a:off x="4527805" y="241847"/>
            <a:ext cx="7273670" cy="6366679"/>
          </a:xfrm>
          <a:prstGeom prst="rect">
            <a:avLst/>
          </a:prstGeom>
        </p:spPr>
      </p:pic>
      <p:cxnSp>
        <p:nvCxnSpPr>
          <p:cNvPr id="17" name="Прямая соединительная линия 11">
            <a:extLst>
              <a:ext uri="{FF2B5EF4-FFF2-40B4-BE49-F238E27FC236}">
                <a16:creationId xmlns:a16="http://schemas.microsoft.com/office/drawing/2014/main" id="{B4E6769D-0F12-4B9D-A839-C8B61B2CC317}"/>
              </a:ext>
            </a:extLst>
          </p:cNvPr>
          <p:cNvCxnSpPr>
            <a:cxnSpLocks/>
          </p:cNvCxnSpPr>
          <p:nvPr/>
        </p:nvCxnSpPr>
        <p:spPr>
          <a:xfrm flipH="1">
            <a:off x="717422" y="1286790"/>
            <a:ext cx="3163280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4908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Corporate Template 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1518</TotalTime>
  <Words>462</Words>
  <Application>Microsoft Office PowerPoint</Application>
  <PresentationFormat>Widescreen</PresentationFormat>
  <Paragraphs>99</Paragraphs>
  <Slides>12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Corporate Template 1</vt:lpstr>
      <vt:lpstr>Construction of Garbage Collection Points and Cleaning Campaign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Corporate Template 1</dc:title>
  <dc:creator>Mussa Issa Saleh</dc:creator>
  <cp:lastModifiedBy>Mussa Issa Saleh</cp:lastModifiedBy>
  <cp:revision>51</cp:revision>
  <dcterms:created xsi:type="dcterms:W3CDTF">2020-03-14T13:45:43Z</dcterms:created>
  <dcterms:modified xsi:type="dcterms:W3CDTF">2023-08-15T06:40:33Z</dcterms:modified>
</cp:coreProperties>
</file>