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601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Baghdad/2024/IRAQ-LRPS-2024-001-(9187815) ICT infrastructure supply and implementation PWD/"/>
    </mc:Choice>
  </mc:AlternateContent>
  <xr:revisionPtr revIDLastSave="1" documentId="8_{E3EF7E03-5759-4D62-AB54-AB3D70E5A26F}" xr6:coauthVersionLast="47" xr6:coauthVersionMax="47" xr10:uidLastSave="{4D1E5900-7571-44BE-9C75-F5F1BE4098DB}"/>
  <bookViews>
    <workbookView xWindow="1515" yWindow="1515" windowWidth="21600" windowHeight="11265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18" fillId="4" borderId="0" xfId="0" applyFont="1" applyFill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topLeftCell="A43" zoomScale="85" zoomScaleNormal="85" workbookViewId="0">
      <selection activeCell="C9" sqref="C9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08" t="s">
        <v>0</v>
      </c>
      <c r="C2" s="108"/>
      <c r="D2" s="108"/>
      <c r="E2" s="109"/>
      <c r="F2" s="60"/>
    </row>
    <row r="3" spans="1:9" ht="61.5" customHeight="1" x14ac:dyDescent="0.25">
      <c r="A3" s="60"/>
      <c r="B3" s="55"/>
      <c r="C3" s="107" t="str">
        <f>VLOOKUP(C7,Request_Type,2,0)</f>
        <v>There are mandatory fields missing for the creation request.
Complete the fields in red background before submission!</v>
      </c>
      <c r="D3" s="107"/>
      <c r="E3" s="61"/>
      <c r="F3" s="60"/>
    </row>
    <row r="4" spans="1:9" ht="24" customHeight="1" x14ac:dyDescent="0.3">
      <c r="A4" s="110" t="s">
        <v>1</v>
      </c>
      <c r="B4" s="110"/>
      <c r="C4" s="110"/>
      <c r="D4" s="110"/>
      <c r="E4" s="111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152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21" t="s">
        <v>19</v>
      </c>
      <c r="C12" s="118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22"/>
      <c r="C13" s="119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10" t="s">
        <v>31</v>
      </c>
      <c r="B23" s="110"/>
      <c r="C23" s="110"/>
      <c r="D23" s="110"/>
      <c r="E23" s="111"/>
      <c r="F23" s="60"/>
    </row>
    <row r="24" spans="1:9" ht="15.75" customHeight="1" x14ac:dyDescent="0.25">
      <c r="A24" s="60"/>
      <c r="B24" s="112" t="s">
        <v>32</v>
      </c>
      <c r="C24" s="113"/>
      <c r="D24" s="113"/>
      <c r="E24" s="114"/>
      <c r="F24" s="64"/>
      <c r="G24" s="99"/>
    </row>
    <row r="25" spans="1:9" ht="15.75" customHeight="1" x14ac:dyDescent="0.25">
      <c r="A25" s="60"/>
      <c r="B25" s="115"/>
      <c r="C25" s="116"/>
      <c r="D25" s="116"/>
      <c r="E25" s="117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10" t="s">
        <v>43</v>
      </c>
      <c r="C37" s="110"/>
      <c r="D37" s="110"/>
      <c r="E37" s="110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0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10" t="s">
        <v>60</v>
      </c>
      <c r="C46" s="110"/>
      <c r="D46" s="110"/>
      <c r="E46" s="110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10"/>
      <c r="C48" s="110"/>
      <c r="D48" s="110"/>
      <c r="E48" s="110"/>
      <c r="F48" s="64"/>
    </row>
    <row r="49" spans="1:8" x14ac:dyDescent="0.25">
      <c r="A49" s="60"/>
      <c r="B49" s="126" t="s">
        <v>63</v>
      </c>
      <c r="C49" s="125"/>
      <c r="D49" s="125"/>
      <c r="E49" s="125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26"/>
      <c r="C50" s="125"/>
      <c r="D50" s="125"/>
      <c r="E50" s="125"/>
      <c r="F50" s="64"/>
    </row>
    <row r="51" spans="1:8" ht="21" customHeight="1" thickBot="1" x14ac:dyDescent="0.35">
      <c r="A51" s="62"/>
      <c r="B51" s="110"/>
      <c r="C51" s="110"/>
      <c r="D51" s="110"/>
      <c r="E51" s="120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23"/>
      <c r="D53" s="123"/>
      <c r="E53" s="124"/>
    </row>
    <row r="54" spans="1:8" ht="18" customHeight="1" thickBot="1" x14ac:dyDescent="0.3">
      <c r="B54" s="56" t="s">
        <v>65</v>
      </c>
      <c r="C54" s="123"/>
      <c r="D54" s="123"/>
      <c r="E54" s="124"/>
    </row>
    <row r="56" spans="1:8" ht="18.75" x14ac:dyDescent="0.3">
      <c r="A56" s="60"/>
      <c r="B56" s="110" t="s">
        <v>66</v>
      </c>
      <c r="C56" s="110"/>
      <c r="D56" s="110"/>
      <c r="E56" s="110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45294</v>
      </c>
      <c r="F60" s="60"/>
    </row>
    <row r="61" spans="1:8" ht="14.25" customHeight="1" x14ac:dyDescent="0.3">
      <c r="A61" s="60"/>
      <c r="B61" s="110"/>
      <c r="C61" s="110"/>
      <c r="D61" s="110"/>
      <c r="E61" s="110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08" t="s">
        <v>74</v>
      </c>
      <c r="C2" s="108"/>
      <c r="D2" s="108"/>
      <c r="E2" s="109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10" t="s">
        <v>1</v>
      </c>
      <c r="B4" s="110"/>
      <c r="C4" s="110"/>
      <c r="D4" s="110"/>
      <c r="E4" s="111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21" t="s">
        <v>19</v>
      </c>
      <c r="C12" s="131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22"/>
      <c r="C13" s="132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10" t="s">
        <v>31</v>
      </c>
      <c r="B23" s="110"/>
      <c r="C23" s="110"/>
      <c r="D23" s="110"/>
      <c r="E23" s="111"/>
      <c r="F23" s="60"/>
      <c r="I23" s="2"/>
    </row>
    <row r="24" spans="1:11" ht="15.75" customHeight="1" x14ac:dyDescent="0.25">
      <c r="A24" s="60"/>
      <c r="B24" s="112" t="s">
        <v>32</v>
      </c>
      <c r="C24" s="113"/>
      <c r="D24" s="113"/>
      <c r="E24" s="114"/>
      <c r="F24" s="64"/>
      <c r="G24" s="15"/>
      <c r="I24" s="2"/>
    </row>
    <row r="25" spans="1:11" ht="15.75" customHeight="1" x14ac:dyDescent="0.25">
      <c r="A25" s="60"/>
      <c r="B25" s="115"/>
      <c r="C25" s="116"/>
      <c r="D25" s="116"/>
      <c r="E25" s="117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10" t="s">
        <v>43</v>
      </c>
      <c r="C37" s="110"/>
      <c r="D37" s="110"/>
      <c r="E37" s="110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10" t="s">
        <v>89</v>
      </c>
      <c r="C46" s="110"/>
      <c r="D46" s="110"/>
      <c r="E46" s="110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29"/>
      <c r="C48" s="129"/>
      <c r="D48" s="129"/>
      <c r="E48" s="129"/>
      <c r="F48" s="64"/>
      <c r="I48" s="2"/>
    </row>
    <row r="49" spans="1:12" x14ac:dyDescent="0.25">
      <c r="A49" s="60"/>
      <c r="B49" s="126" t="s">
        <v>63</v>
      </c>
      <c r="C49" s="130" t="str">
        <f>IF(INSTITUTIONAL!C49&lt;&gt;"",INSTITUTIONAL!C49,"")</f>
        <v/>
      </c>
      <c r="D49" s="130"/>
      <c r="E49" s="130"/>
      <c r="F49" s="64"/>
      <c r="H49" s="96"/>
      <c r="I49" s="2"/>
    </row>
    <row r="50" spans="1:12" ht="16.5" thickBot="1" x14ac:dyDescent="0.3">
      <c r="A50" s="62"/>
      <c r="B50" s="126"/>
      <c r="C50" s="130"/>
      <c r="D50" s="130"/>
      <c r="E50" s="130"/>
      <c r="F50" s="64"/>
      <c r="I50" s="2"/>
    </row>
    <row r="51" spans="1:12" ht="21" customHeight="1" thickBot="1" x14ac:dyDescent="0.35">
      <c r="A51" s="62"/>
      <c r="B51" s="110"/>
      <c r="C51" s="110"/>
      <c r="D51" s="110"/>
      <c r="E51" s="120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7"/>
      <c r="D53" s="127"/>
      <c r="E53" s="128"/>
      <c r="I53" s="2"/>
    </row>
    <row r="54" spans="1:12" ht="18" customHeight="1" thickBot="1" x14ac:dyDescent="0.3">
      <c r="B54" s="56" t="s">
        <v>65</v>
      </c>
      <c r="C54" s="127"/>
      <c r="D54" s="127"/>
      <c r="E54" s="128"/>
      <c r="I54" s="2"/>
    </row>
    <row r="55" spans="1:12" x14ac:dyDescent="0.25">
      <c r="I55" s="2"/>
    </row>
    <row r="56" spans="1:12" ht="18.75" x14ac:dyDescent="0.3">
      <c r="A56" s="60"/>
      <c r="B56" s="110" t="s">
        <v>66</v>
      </c>
      <c r="C56" s="110"/>
      <c r="D56" s="110"/>
      <c r="E56" s="110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45294</v>
      </c>
      <c r="F60" s="60"/>
      <c r="K60" s="93"/>
      <c r="L60" s="41">
        <f ca="1">E60</f>
        <v>45294</v>
      </c>
    </row>
    <row r="61" spans="1:12" ht="14.25" customHeight="1" x14ac:dyDescent="0.3">
      <c r="A61" s="60"/>
      <c r="B61" s="110"/>
      <c r="C61" s="110"/>
      <c r="D61" s="110"/>
      <c r="E61" s="110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0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… Select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4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3" ma:contentTypeDescription="" ma:contentTypeScope="" ma:versionID="aebea7b6054a99fd94d10011cb2d13a2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69fc3b2216dd5f05356d8efcd6cbcb56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21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ab2ae0e4-028e-4032-8356-d7485c40f371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ab2ae0e4-028e-4032-8356-d7485c40f371">
      <Terms xmlns="http://schemas.microsoft.com/office/infopath/2007/PartnerControls"/>
    </TaxKeywordTaxHTField>
    <SemaphoreItemMetadata xmlns="ab2ae0e4-028e-4032-8356-d7485c40f371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��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Props1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D480D6FB-170D-47B8-8EAD-81EC56206A4D}"/>
</file>

<file path=customXml/itemProps3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4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6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Aseel AlJawadi</cp:lastModifiedBy>
  <cp:revision/>
  <dcterms:created xsi:type="dcterms:W3CDTF">2015-02-23T15:31:05Z</dcterms:created>
  <dcterms:modified xsi:type="dcterms:W3CDTF">2024-01-03T10:28:20Z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0x0101009BA85F8052A6DA4FA3E31FF9F74C697000A4165E04A8464A4695F1B03DC21049C5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77;#Global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